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5A67692-37CE-4ED3-AA86-748F19364EE2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34501" y="1412776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4100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7850" y="6309320"/>
            <a:ext cx="2043113" cy="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591555" y="836464"/>
            <a:ext cx="261832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Coordinadora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00063" y="1665288"/>
            <a:ext cx="184150" cy="277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87338" y="1759124"/>
            <a:ext cx="8478837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Formular y coordinar la política de proporcionar asesoría, asistencia, capacitación y apoyo a los Ayuntamientos;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Representar legalmente a la Coordinación General de Fortalecimiento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Contribuir a la coordinación entre dependencias y entidades de la administración pública estatal y, entre estas con los gobiernos federal y municipal, para promover las acciones que conlleven al desarrollo integral de los municipios de la entidad, cuando le sea solicitado;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Promover, coordinar y realizar , sin afectar la competencia municipal, programas y acciones de asesoría y asistencia técnica en materia jurídica, de organización administrativa, hacendaria, de planeación, desarrollo urbano y ecología, de ahorro y uso de la energía, así como de obras y servicios públicos hacía los gobiernos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Fungir a petición de parte como intermediario entre la Comisión Federal de Electricidad y los Ayuntamientos, para la solución de conflictos o desacuerdos entre ellos.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y</a:t>
            </a:r>
            <a:r>
              <a:rPr lang="es-ES_tradnl" sz="1100" dirty="0" smtClean="0">
                <a:solidFill>
                  <a:srgbClr val="000000"/>
                </a:solidFill>
              </a:rPr>
              <a:t> las </a:t>
            </a:r>
            <a:r>
              <a:rPr lang="es-ES_tradnl" sz="1100" dirty="0">
                <a:solidFill>
                  <a:srgbClr val="000000"/>
                </a:solidFill>
              </a:rPr>
              <a:t>demás que marca el Artículo </a:t>
            </a:r>
            <a:r>
              <a:rPr lang="es-ES_tradnl" sz="1100" dirty="0" smtClean="0">
                <a:solidFill>
                  <a:srgbClr val="000000"/>
                </a:solidFill>
              </a:rPr>
              <a:t>43 </a:t>
            </a:r>
            <a:r>
              <a:rPr lang="es-ES_tradnl" sz="1100" dirty="0">
                <a:solidFill>
                  <a:srgbClr val="000000"/>
                </a:solidFill>
              </a:rPr>
              <a:t>de Ley Orgánica de la Administración  Pública del Estado Número </a:t>
            </a:r>
            <a:r>
              <a:rPr lang="es-ES_tradnl" sz="1100" dirty="0" smtClean="0">
                <a:solidFill>
                  <a:srgbClr val="000000"/>
                </a:solidFill>
              </a:rPr>
              <a:t>08, </a:t>
            </a:r>
            <a:r>
              <a:rPr lang="es-ES_tradnl" sz="1100" dirty="0">
                <a:solidFill>
                  <a:srgbClr val="000000"/>
                </a:solidFill>
              </a:rPr>
              <a:t>así como el Artículo 6 del Reglamento Interior.</a:t>
            </a:r>
          </a:p>
        </p:txBody>
      </p:sp>
      <p:sp>
        <p:nvSpPr>
          <p:cNvPr id="4105" name="Text Box 1"/>
          <p:cNvSpPr txBox="1">
            <a:spLocks noChangeArrowheads="1"/>
          </p:cNvSpPr>
          <p:nvPr/>
        </p:nvSpPr>
        <p:spPr bwMode="auto">
          <a:xfrm>
            <a:off x="2526380" y="404664"/>
            <a:ext cx="400075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dirty="0" err="1" smtClean="0">
                <a:solidFill>
                  <a:srgbClr val="0070C0"/>
                </a:solidFill>
              </a:rPr>
              <a:t>Mtra</a:t>
            </a:r>
            <a:r>
              <a:rPr lang="pt-BR" sz="2400" dirty="0" smtClean="0">
                <a:solidFill>
                  <a:srgbClr val="0070C0"/>
                </a:solidFill>
              </a:rPr>
              <a:t>. </a:t>
            </a:r>
            <a:r>
              <a:rPr lang="pt-BR" sz="2400" dirty="0" err="1" smtClean="0">
                <a:solidFill>
                  <a:srgbClr val="0070C0"/>
                </a:solidFill>
              </a:rPr>
              <a:t>Anabel</a:t>
            </a:r>
            <a:r>
              <a:rPr lang="pt-BR" sz="2400" dirty="0" smtClean="0">
                <a:solidFill>
                  <a:srgbClr val="0070C0"/>
                </a:solidFill>
              </a:rPr>
              <a:t> </a:t>
            </a:r>
            <a:r>
              <a:rPr lang="pt-BR" sz="2400" dirty="0" err="1" smtClean="0">
                <a:solidFill>
                  <a:srgbClr val="0070C0"/>
                </a:solidFill>
              </a:rPr>
              <a:t>Balbuena</a:t>
            </a:r>
            <a:r>
              <a:rPr lang="pt-BR" sz="2400" dirty="0" smtClean="0">
                <a:solidFill>
                  <a:srgbClr val="0070C0"/>
                </a:solidFill>
              </a:rPr>
              <a:t> Lara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37759" y="346604"/>
            <a:ext cx="1397230" cy="116008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4868</TotalTime>
  <Words>247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2022-05-19T18:22:52Z</dcterms:modified>
</cp:coreProperties>
</file>