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288E42D-97F8-40E3-8410-6811D5103315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2867961" y="187878"/>
            <a:ext cx="3895916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>
                <a:solidFill>
                  <a:srgbClr val="0070C0"/>
                </a:solidFill>
              </a:rPr>
              <a:t>C</a:t>
            </a:r>
            <a:r>
              <a:rPr lang="es-MX" sz="2400" dirty="0" smtClean="0">
                <a:solidFill>
                  <a:srgbClr val="0070C0"/>
                </a:solidFill>
              </a:rPr>
              <a:t>. </a:t>
            </a:r>
            <a:r>
              <a:rPr lang="es-MX" sz="2400" dirty="0" smtClean="0">
                <a:solidFill>
                  <a:srgbClr val="0070C0"/>
                </a:solidFill>
              </a:rPr>
              <a:t>Luis Mendoza </a:t>
            </a:r>
            <a:r>
              <a:rPr lang="es-MX" sz="2400" dirty="0" err="1" smtClean="0">
                <a:solidFill>
                  <a:srgbClr val="0070C0"/>
                </a:solidFill>
              </a:rPr>
              <a:t>Mastachi</a:t>
            </a:r>
            <a:r>
              <a:rPr lang="es-MX" sz="2400" dirty="0" smtClean="0">
                <a:solidFill>
                  <a:srgbClr val="0070C0"/>
                </a:solidFill>
              </a:rPr>
              <a:t> </a:t>
            </a:r>
            <a:endParaRPr lang="es-MX" sz="2400" b="1" dirty="0">
              <a:solidFill>
                <a:srgbClr val="0070C0"/>
              </a:solidFill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15900" y="1340768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215900" y="4043622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6149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001321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2225784" y="548240"/>
            <a:ext cx="5298544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Asistencia a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Gobiernos Municipales en Materia de Energía  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15901" y="1633464"/>
            <a:ext cx="8713788" cy="2464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Atender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 los 81 municipios del Estado en materia de energía.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Generar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planes que promuevan el uso adecuado y eficiente de la energía en los municipios.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Desarrollar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programas de ahorro de energía de alumbrado en edificios públicos y sistemas de bombeo.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Supervisar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de manera coordinada con los Ayuntamientos la electrificación de sus comunidades.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Asesorar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 los Ayuntamientos en materia de ahorro de energía.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Promover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 actualización de los censos de carga de los municipios.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Fungir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como intermediario a petición de parte entre los municipios y la Comisión Federal de Electricidad para solucionar controversias por facturación, cortes de energía, diferencias de adeudos y ajustes al servicio.</a:t>
            </a:r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215900" y="4352758"/>
            <a:ext cx="8713788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</a:t>
            </a:r>
            <a:r>
              <a:rPr lang="es-MX" sz="1100" dirty="0" smtClean="0">
                <a:solidFill>
                  <a:schemeClr val="tx1"/>
                </a:solidFill>
              </a:rPr>
              <a:t>248.</a:t>
            </a:r>
            <a:endParaRPr lang="es-MX" sz="1100" dirty="0">
              <a:solidFill>
                <a:srgbClr val="000000"/>
              </a:solidFill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9" t="18052" r="18277"/>
          <a:stretch/>
        </p:blipFill>
        <p:spPr>
          <a:xfrm rot="5400000">
            <a:off x="7461293" y="366335"/>
            <a:ext cx="1437829" cy="1023728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3591283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4870</TotalTime>
  <Words>182</Words>
  <Application>Microsoft Office PowerPoint</Application>
  <PresentationFormat>Presentación en pantalla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376</cp:revision>
  <cp:lastPrinted>2011-05-17T16:56:53Z</cp:lastPrinted>
  <dcterms:created xsi:type="dcterms:W3CDTF">2010-10-27T17:35:15Z</dcterms:created>
  <dcterms:modified xsi:type="dcterms:W3CDTF">2022-07-28T18:35:58Z</dcterms:modified>
</cp:coreProperties>
</file>