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288E42D-97F8-40E3-8410-6811D5103315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15900" y="1628800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50825" y="4077072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10388" y="6337895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448539" y="621010"/>
            <a:ext cx="4464983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Asistencia a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Problemática en Consumo Eléctrico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50825" y="1938111"/>
            <a:ext cx="8678863" cy="1787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Generar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proyectos dirigidos a la ciudadanía de los municipios del Estado que promuevan la reducción del gasto en sus hogares.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Asesorar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en la promoción de programas de ahorro de energía y eficientar su uso a los gobiernos municipales y la ciudadanía.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Apoyar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en la revisión de los adeudos de los usuarios domésticos.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Promover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 mejora del servicio y atención.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Instrumental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acciones para analizar los beneficios de los programas federales y de otros tipos, orientados al apoyo de la economía de los ciudadanos.</a:t>
            </a:r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250825" y="4386209"/>
            <a:ext cx="862568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613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4871</TotalTime>
  <Words>150</Words>
  <Application>Microsoft Office PowerPoint</Application>
  <PresentationFormat>Presentación en pantalla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2022-05-19T18:25:03Z</dcterms:modified>
</cp:coreProperties>
</file>