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71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358" y="-5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288E42D-97F8-40E3-8410-6811D5103315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15900" y="1628800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250825" y="4077072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6149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10388" y="6337895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2448539" y="621010"/>
            <a:ext cx="4464983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de Asistencia a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Problemática en Consumo Eléctrico</a:t>
            </a:r>
            <a:endParaRPr lang="es-MX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50825" y="1938111"/>
            <a:ext cx="8678863" cy="1787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Generar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proyectos dirigidos a la ciudadanía de los municipios del Estado que promuevan la reducción del gasto en sus hogares.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Asesorar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en la promoción de programas de ahorro de energía y eficientar su uso a los gobiernos municipales y la ciudadanía.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Apoyar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en la revisión de los adeudos de los usuarios domésticos.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Promover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 mejora del servicio y atención.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Instrumental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acciones para analizar los beneficios de los programas federales y de otros tipos, orientados al apoyo de la economía de los ciudadanos.</a:t>
            </a:r>
          </a:p>
        </p:txBody>
      </p:sp>
      <p:sp>
        <p:nvSpPr>
          <p:cNvPr id="6152" name="Text Box 5"/>
          <p:cNvSpPr txBox="1">
            <a:spLocks noChangeArrowheads="1"/>
          </p:cNvSpPr>
          <p:nvPr/>
        </p:nvSpPr>
        <p:spPr bwMode="auto">
          <a:xfrm>
            <a:off x="250825" y="4386209"/>
            <a:ext cx="862568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</a:t>
            </a:r>
            <a:r>
              <a:rPr lang="es-MX" sz="1100" dirty="0" smtClean="0">
                <a:solidFill>
                  <a:schemeClr val="tx1"/>
                </a:solidFill>
              </a:rPr>
              <a:t>248.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2867961" y="187878"/>
            <a:ext cx="3330056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Lic. Said Justo Basurto</a:t>
            </a:r>
            <a:endParaRPr lang="es-MX" sz="24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146" y="187878"/>
            <a:ext cx="1091657" cy="1326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46133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4873</TotalTime>
  <Words>155</Words>
  <Application>Microsoft Office PowerPoint</Application>
  <PresentationFormat>Presentación en pantalla 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USER</cp:lastModifiedBy>
  <cp:revision>376</cp:revision>
  <cp:lastPrinted>2011-05-17T16:56:53Z</cp:lastPrinted>
  <dcterms:created xsi:type="dcterms:W3CDTF">2010-10-27T17:35:15Z</dcterms:created>
  <dcterms:modified xsi:type="dcterms:W3CDTF">2022-07-28T18:38:33Z</dcterms:modified>
</cp:coreProperties>
</file>