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2CAD421-2E45-4FD9-8328-CB3A499456AE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.guerrero.gob.mx/uploads/2006/02/LTSPEG2481.pdf" TargetMode="Externa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287339" y="1628800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922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58013" y="632837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287339" y="2132649"/>
            <a:ext cx="8642350" cy="1787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Fomentar entre los Gobiernos Municipales una cultura de participación comunitaria, aprovechando programas y proyectos específicos de otras dependencias del Gobierno Estatal y Federal, potencializando los recursos y capacidades de la población;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Fomentar un desarrollo económico diversificado y sustentable de corto, mediano y largo plazo, distribuido equitativamente entre los sectores sociales y los municipios de la entidad;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Coadyuvar en el fomento del progreso y el crecimiento económico, que impulse la inversión de los Gobiernos Municipales, como columna vertebral y motor de la economía;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Motivar a los Gobiernos Municipales para que se conviertan en promotores de desarrollos productivos eficientes que impulsen el desarrollo sustentable de sus comunidades;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demás contenidas en el Reglamento Interior y en el Manual de Organización.</a:t>
            </a: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622230" y="379413"/>
            <a:ext cx="4254026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>
                <a:solidFill>
                  <a:srgbClr val="0070C0"/>
                </a:solidFill>
              </a:rPr>
              <a:t>Arq. Andrés Barrera Gutiérrez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655848" y="764704"/>
            <a:ext cx="419991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Jefe de Departamento de Asistencia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Desarrollo Comunitario</a:t>
            </a:r>
          </a:p>
        </p:txBody>
      </p:sp>
      <p:pic>
        <p:nvPicPr>
          <p:cNvPr id="9225" name="9 Imagen" descr="Foto Andres.jp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254875" y="115888"/>
            <a:ext cx="1250950" cy="1485900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7338" y="4195620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6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775918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4872</TotalTime>
  <Words>195</Words>
  <Application>Microsoft Office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375</cp:revision>
  <cp:lastPrinted>2011-05-17T16:56:53Z</cp:lastPrinted>
  <dcterms:created xsi:type="dcterms:W3CDTF">2010-10-27T17:35:15Z</dcterms:created>
  <dcterms:modified xsi:type="dcterms:W3CDTF">2022-05-19T18:23:44Z</dcterms:modified>
</cp:coreProperties>
</file>