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6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74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79711CC0-B9D2-4B12-B502-23A398CBD8CE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51520" y="1412776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47638" y="3847803"/>
            <a:ext cx="210343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51520" y="1785130"/>
            <a:ext cx="8535293" cy="21258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Aplicar </a:t>
            </a:r>
            <a:r>
              <a:rPr lang="es-MX" sz="1100" dirty="0">
                <a:solidFill>
                  <a:srgbClr val="000000"/>
                </a:solidFill>
              </a:rPr>
              <a:t>los programas de capacitación mediante talleres presenciales a petición expresa, del Director del Instituto.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Realizar </a:t>
            </a:r>
            <a:r>
              <a:rPr lang="es-MX" sz="1100" dirty="0">
                <a:solidFill>
                  <a:srgbClr val="000000"/>
                </a:solidFill>
              </a:rPr>
              <a:t>investigaciones que contribuyan al desarrollo de nuevos programas de capacitación.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Emitir </a:t>
            </a:r>
            <a:r>
              <a:rPr lang="es-MX" sz="1100" dirty="0">
                <a:solidFill>
                  <a:srgbClr val="000000"/>
                </a:solidFill>
              </a:rPr>
              <a:t>opiniones y sugerencias en relación a los programas de capacitación con los cuales cuenta el Instituto.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Generar </a:t>
            </a:r>
            <a:r>
              <a:rPr lang="es-MX" sz="1100" dirty="0">
                <a:solidFill>
                  <a:srgbClr val="000000"/>
                </a:solidFill>
              </a:rPr>
              <a:t>reportes estadísticos de los programas de capacitación que se han aplicado.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Asesorar </a:t>
            </a:r>
            <a:r>
              <a:rPr lang="es-MX" sz="1100" dirty="0">
                <a:solidFill>
                  <a:srgbClr val="000000"/>
                </a:solidFill>
              </a:rPr>
              <a:t>a los Ayuntamientos y comisarias cuando así lo soliciten, para el desarrollo y profesionalización de personal.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Elaboración </a:t>
            </a:r>
            <a:r>
              <a:rPr lang="es-MX" sz="1100" dirty="0">
                <a:solidFill>
                  <a:srgbClr val="000000"/>
                </a:solidFill>
              </a:rPr>
              <a:t>de manuales de apoyo para los ayuntamientos orientados al desarrollo y profesionalización de personal.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3070707" y="763489"/>
            <a:ext cx="356730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 de Capacitación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Comisarios Municipales</a:t>
            </a: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251520" y="4208742"/>
            <a:ext cx="8535293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II.- 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III.- 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</a:t>
            </a:r>
            <a:r>
              <a:rPr lang="es-MX" sz="1100" dirty="0" smtClean="0">
                <a:solidFill>
                  <a:schemeClr val="tx1"/>
                </a:solidFill>
              </a:rPr>
              <a:t>248.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555776" y="379413"/>
            <a:ext cx="4358222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 smtClean="0">
                <a:solidFill>
                  <a:srgbClr val="0070C0"/>
                </a:solidFill>
              </a:rPr>
              <a:t>Lic. Juan Luis Guzmán Abarca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10" name="Text Box 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384912" y="6337895"/>
            <a:ext cx="1579576" cy="2330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</a:t>
            </a:r>
            <a:r>
              <a:rPr lang="es-MX" sz="900" b="1" u="sng" dirty="0" smtClean="0">
                <a:solidFill>
                  <a:srgbClr val="000000"/>
                </a:solidFill>
              </a:rPr>
              <a:t>al organograma</a:t>
            </a:r>
            <a:endParaRPr lang="es-MX" sz="900" b="1" u="sng" dirty="0">
              <a:solidFill>
                <a:srgbClr val="000000"/>
              </a:solidFill>
            </a:endParaRPr>
          </a:p>
        </p:txBody>
      </p:sp>
      <p:pic>
        <p:nvPicPr>
          <p:cNvPr id="2050" name="Picture 2" descr="C:\Users\iepc\Documents\Informacion 2016 para subir\2017\PARA DAVID030317\Fracción I. Estructura orgánica\2018\fotos(1)\DSC_107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40" r="26015"/>
          <a:stretch/>
        </p:blipFill>
        <p:spPr bwMode="auto">
          <a:xfrm>
            <a:off x="7546710" y="176775"/>
            <a:ext cx="1164652" cy="1383767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7720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4880</TotalTime>
  <Words>158</Words>
  <Application>Microsoft Office PowerPoint</Application>
  <PresentationFormat>Presentación en pantalla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376</cp:revision>
  <cp:lastPrinted>2011-05-17T16:56:53Z</cp:lastPrinted>
  <dcterms:created xsi:type="dcterms:W3CDTF">2010-10-27T17:35:15Z</dcterms:created>
  <dcterms:modified xsi:type="dcterms:W3CDTF">2022-05-19T18:19:34Z</dcterms:modified>
</cp:coreProperties>
</file>