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412776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8" y="3847803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785130"/>
            <a:ext cx="8535293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Aplicar </a:t>
            </a:r>
            <a:r>
              <a:rPr lang="es-MX" sz="1100" dirty="0">
                <a:solidFill>
                  <a:srgbClr val="000000"/>
                </a:solidFill>
              </a:rPr>
              <a:t>los programas de capacitación mediante talleres presenciales a petición expresa, del Director del Instituto.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Realizar </a:t>
            </a:r>
            <a:r>
              <a:rPr lang="es-MX" sz="1100" dirty="0">
                <a:solidFill>
                  <a:srgbClr val="000000"/>
                </a:solidFill>
              </a:rPr>
              <a:t>investigaciones que contribuyan al desarrollo de nuevos programas de capacitación.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Emitir </a:t>
            </a:r>
            <a:r>
              <a:rPr lang="es-MX" sz="1100" dirty="0">
                <a:solidFill>
                  <a:srgbClr val="000000"/>
                </a:solidFill>
              </a:rPr>
              <a:t>opiniones y sugerencias en relación a los programas de capacitación con los cuales cuenta el Instituto.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Generar </a:t>
            </a:r>
            <a:r>
              <a:rPr lang="es-MX" sz="1100" dirty="0">
                <a:solidFill>
                  <a:srgbClr val="000000"/>
                </a:solidFill>
              </a:rPr>
              <a:t>reportes estadísticos de los programas de capacitación que se han aplicado.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Ayuntamientos y comisarias cuando así lo soliciten, para el desarrollo y profesionalización de personal.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Elaboración </a:t>
            </a:r>
            <a:r>
              <a:rPr lang="es-MX" sz="1100" dirty="0">
                <a:solidFill>
                  <a:srgbClr val="000000"/>
                </a:solidFill>
              </a:rPr>
              <a:t>de manuales de apoyo para los ayuntamientos orientados al desarrollo y profesionalización de personal.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070707" y="763489"/>
            <a:ext cx="35673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Capacitación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Comisarios Municipales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208742"/>
            <a:ext cx="8535293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55776" y="379413"/>
            <a:ext cx="435822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Juan Luis Guzmán Abarca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0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Users\iepc\Documents\Informacion 2016 para subir\2017\PARA DAVID030317\Fracción I. Estructura orgánica\2018\fotos(1)\DSC_107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0" r="26015"/>
          <a:stretch/>
        </p:blipFill>
        <p:spPr bwMode="auto">
          <a:xfrm>
            <a:off x="7546710" y="176775"/>
            <a:ext cx="1164652" cy="1383767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7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158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2022-07-28T18:40:51Z</dcterms:modified>
</cp:coreProperties>
</file>