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9711CC0-B9D2-4B12-B502-23A398CBD8C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251520" y="1350509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47638" y="3848702"/>
            <a:ext cx="210343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</a:t>
            </a:r>
          </a:p>
        </p:txBody>
      </p:sp>
      <p:sp>
        <p:nvSpPr>
          <p:cNvPr id="14340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7384912" y="6337895"/>
            <a:ext cx="1579576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</a:t>
            </a:r>
            <a:r>
              <a:rPr lang="es-MX" sz="900" b="1" u="sng" dirty="0" smtClean="0">
                <a:solidFill>
                  <a:srgbClr val="000000"/>
                </a:solidFill>
              </a:rPr>
              <a:t>al organograma</a:t>
            </a:r>
            <a:endParaRPr lang="es-MX" sz="900" b="1" u="sng" dirty="0">
              <a:solidFill>
                <a:srgbClr val="000000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251520" y="1688462"/>
            <a:ext cx="8535293" cy="2125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Asesorar </a:t>
            </a:r>
            <a:r>
              <a:rPr lang="es-MX" sz="1100" dirty="0">
                <a:solidFill>
                  <a:srgbClr val="000000"/>
                </a:solidFill>
              </a:rPr>
              <a:t>a los servidores públicos en la gestión de recursos, mediante los programas federales y estatales.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Realizar </a:t>
            </a:r>
            <a:r>
              <a:rPr lang="es-MX" sz="1100" dirty="0">
                <a:solidFill>
                  <a:srgbClr val="000000"/>
                </a:solidFill>
              </a:rPr>
              <a:t>trabajos de investigación que contribuya a la mejora en materia hacendaria de los municipios.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Elaborar </a:t>
            </a:r>
            <a:r>
              <a:rPr lang="es-MX" sz="1100" dirty="0">
                <a:solidFill>
                  <a:srgbClr val="000000"/>
                </a:solidFill>
              </a:rPr>
              <a:t>documentos que fortalezcan la planeación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Compilar </a:t>
            </a:r>
            <a:r>
              <a:rPr lang="es-MX" sz="1100" dirty="0">
                <a:solidFill>
                  <a:srgbClr val="000000"/>
                </a:solidFill>
              </a:rPr>
              <a:t>y mantener actualizada la información estadística generada por su departamento.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Instrumentar </a:t>
            </a:r>
            <a:r>
              <a:rPr lang="es-MX" sz="1100" dirty="0">
                <a:solidFill>
                  <a:srgbClr val="000000"/>
                </a:solidFill>
              </a:rPr>
              <a:t>acciones, trabajos y promociones encaminadas al desarrollo institucional del municipio.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 smtClean="0">
                <a:solidFill>
                  <a:srgbClr val="000000"/>
                </a:solidFill>
              </a:rPr>
              <a:t>Capacitar </a:t>
            </a:r>
            <a:r>
              <a:rPr lang="es-MX" sz="1100" dirty="0">
                <a:solidFill>
                  <a:srgbClr val="000000"/>
                </a:solidFill>
              </a:rPr>
              <a:t>a los servidores públicos municipales en programas interinstitucionales que fortalezcan la gestión administrativa del Ayuntamiento</a:t>
            </a:r>
            <a:r>
              <a:rPr lang="es-MX" sz="1100" dirty="0" smtClean="0">
                <a:solidFill>
                  <a:srgbClr val="000000"/>
                </a:solidFill>
              </a:rPr>
              <a:t>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705234" y="763489"/>
            <a:ext cx="429826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Capacitación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Funcionarios Públicos Municipales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251520" y="4208742"/>
            <a:ext cx="844055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II.- 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III.- 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088122" y="379413"/>
            <a:ext cx="357211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Catalina Marín Mayo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66" t="22741" r="30000" b="19708"/>
          <a:stretch/>
        </p:blipFill>
        <p:spPr>
          <a:xfrm rot="5400000">
            <a:off x="7447113" y="315588"/>
            <a:ext cx="1383648" cy="1106264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15089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4920</TotalTime>
  <Words>147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2022-05-19T18:18:34Z</dcterms:modified>
</cp:coreProperties>
</file>