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74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30D00E6-6934-403B-A394-564F9958C342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.guerrero.gob.mx/uploads/2006/02/LTSPEG248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51520" y="1571055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229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76256" y="630932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24452" y="1905248"/>
            <a:ext cx="8427436" cy="195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Promover la elaboración y/o modificación de leyes y reglamentos para dotar a los Gobiernos Municipales de instrumentos jurídicos actualizados;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Revisar periódicamente o cada vez que sea necesario la legislación municipal, con el objeto de su actualización y modernización;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Coadyuvar con las administraciones municipales en la elaboración de su proyecto de Ley de Ingresos y demás documentos e instrumentos de carácter jurídico-administrativo;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Revisar y analizar el marco jurídico municipal vigente con la finalidad de proponer reformas, adiciones y derogaciones a la legislación estatal con aplicación en el ámbito municipal, así como elaborar y proponer las normas “tipo” del Municipio, además de proporcionar asesoría, opiniones y recomendaciones a petición de los Ayuntamientos para modificar la normatividad municipal;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Las demás contenidas en el Reglamento Interior y en el Manual de Organización.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878900" y="789856"/>
            <a:ext cx="3785308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</a:t>
            </a: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Legislativo Municipal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4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4875</TotalTime>
  <Words>198</Words>
  <Application>Microsoft Office PowerPoint</Application>
  <PresentationFormat>Presentación en pantalla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375</cp:revision>
  <cp:lastPrinted>2011-05-17T16:56:53Z</cp:lastPrinted>
  <dcterms:created xsi:type="dcterms:W3CDTF">2010-10-27T17:35:15Z</dcterms:created>
  <dcterms:modified xsi:type="dcterms:W3CDTF">2022-05-19T18:20:45Z</dcterms:modified>
</cp:coreProperties>
</file>