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274" y="-4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E30D00E6-6934-403B-A394-564F9958C342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66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i.guerrero.gob.mx/uploads/2006/02/LTSPEG248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251520" y="1571055"/>
            <a:ext cx="1487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2292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876256" y="6309320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324452" y="1905248"/>
            <a:ext cx="8427436" cy="195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Promover la elaboración y/o modificación de leyes y reglamentos para dotar a los Gobiernos Municipales de instrumentos jurídicos actualizados;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Revisar periódicamente o cada vez que sea necesario la legislación municipal, con el objeto de su actualización y modernización;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Coadyuvar con las administraciones municipales en la elaboración de su proyecto de Ley de Ingresos y demás documentos e instrumentos de carácter jurídico-administrativo;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Revisar y analizar el marco jurídico municipal vigente con la finalidad de proponer reformas, adiciones y derogaciones a la legislación estatal con aplicación en el ámbito municipal, así como elaborar y proponer las normas “tipo” del Municipio, además de proporcionar asesoría, opiniones y recomendaciones a petición de los Ayuntamientos para modificar la normatividad municipal;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Las demás contenidas en el Reglamento Interior y en el Manual de Organización.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878900" y="789856"/>
            <a:ext cx="3785308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Departamento </a:t>
            </a: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Legislativo Municipal 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87338" y="4352758"/>
            <a:ext cx="857091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248</a:t>
            </a:r>
            <a:r>
              <a:rPr lang="es-MX" sz="1100" b="1" dirty="0">
                <a:solidFill>
                  <a:schemeClr val="tx1"/>
                </a:solidFill>
                <a:hlinkClick r:id="rId4"/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51520" y="3933056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4875</TotalTime>
  <Words>198</Words>
  <Application>Microsoft Office PowerPoint</Application>
  <PresentationFormat>Presentación en pantalla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iepc</cp:lastModifiedBy>
  <cp:revision>375</cp:revision>
  <cp:lastPrinted>2011-05-17T16:56:53Z</cp:lastPrinted>
  <dcterms:created xsi:type="dcterms:W3CDTF">2010-10-27T17:35:15Z</dcterms:created>
  <dcterms:modified xsi:type="dcterms:W3CDTF">2022-05-19T18:20:45Z</dcterms:modified>
</cp:coreProperties>
</file>