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30D00E6-6934-403B-A394-564F9958C342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51520" y="1571055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229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76256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324452" y="1905248"/>
            <a:ext cx="8427436" cy="195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Promover la elaboración y/o modificación de leyes y reglamentos para dotar a los Gobiernos Municipales de instrumentos jurídicos actualizados;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Revisar periódicamente o cada vez que sea necesario la legislación municipal, con el objeto de su actualización y modernización;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Coadyuvar con las administraciones municipales en la elaboración de su proyecto de Ley de Ingresos y demás documentos e instrumentos de carácter jurídico-administrativo;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Revisar y analizar el marco jurídico municipal vigente con la finalidad de proponer reformas, adiciones y derogaciones a la legislación estatal con aplicación en el ámbito municipal, así como elaborar y proponer las normas “tipo” del Municipio, además de proporcionar asesoría, opiniones y recomendaciones a petición de los Ayuntamientos para modificar la normatividad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878900" y="789856"/>
            <a:ext cx="3785308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Legislativo Municipal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561575" y="332656"/>
            <a:ext cx="4172915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>
                <a:solidFill>
                  <a:srgbClr val="0070C0"/>
                </a:solidFill>
              </a:rPr>
              <a:t>Lic. </a:t>
            </a:r>
            <a:r>
              <a:rPr lang="es-MX" sz="2400" dirty="0" smtClean="0">
                <a:solidFill>
                  <a:srgbClr val="0070C0"/>
                </a:solidFill>
              </a:rPr>
              <a:t>Abelardo Luciano Andrés</a:t>
            </a:r>
            <a:endParaRPr lang="es-MX" sz="2400" dirty="0">
              <a:solidFill>
                <a:srgbClr val="0070C0"/>
              </a:solidFill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024" y="116632"/>
            <a:ext cx="1159637" cy="1542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4877</TotalTime>
  <Words>203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376</cp:revision>
  <cp:lastPrinted>2011-05-17T16:56:53Z</cp:lastPrinted>
  <dcterms:created xsi:type="dcterms:W3CDTF">2010-10-27T17:35:15Z</dcterms:created>
  <dcterms:modified xsi:type="dcterms:W3CDTF">2022-07-28T18:31:31Z</dcterms:modified>
</cp:coreProperties>
</file>