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72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74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2CAD421-2E45-4FD9-8328-CB3A499456AE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11162" y="1412776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73063" y="4077072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9220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53238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11163" y="1768834"/>
            <a:ext cx="8518526" cy="229511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Atender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solicitudes de gestión de los H. Ayuntamientos, canalizándolos a las dependencias gubernamentales que correspondan: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Brindar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seguimiento y apoyo de gestión al proceso de respuesta a cada solicitud de apoyo de los H. Ayuntamientos.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Proporcionar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 los H. Ayuntamientos información de instituciones no gubernamentales que apoyan la gestión municipal.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Elaborar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un registro de las solicitudes atendidas durante la gestión municipal, con la finalidad de brindar un seguimiento oportuno a cada solicitud. 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Promover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en los municipios de la Entidad el Catálogo de los Programas Federales y Estatales.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</a:t>
            </a: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le encomiende el Reglamento, el Coordinador  y el Director General. 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460330" y="379413"/>
            <a:ext cx="4631950" cy="402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000" dirty="0" smtClean="0">
                <a:solidFill>
                  <a:srgbClr val="0070C0"/>
                </a:solidFill>
              </a:rPr>
              <a:t>Lic. Evelin </a:t>
            </a:r>
            <a:r>
              <a:rPr lang="es-MX" sz="2000" dirty="0" err="1" smtClean="0">
                <a:solidFill>
                  <a:srgbClr val="0070C0"/>
                </a:solidFill>
              </a:rPr>
              <a:t>Xochiquetzal</a:t>
            </a:r>
            <a:r>
              <a:rPr lang="es-MX" sz="2000" dirty="0" smtClean="0">
                <a:solidFill>
                  <a:srgbClr val="0070C0"/>
                </a:solidFill>
              </a:rPr>
              <a:t> Aguayo </a:t>
            </a:r>
            <a:r>
              <a:rPr lang="es-MX" sz="2000" dirty="0" err="1" smtClean="0">
                <a:solidFill>
                  <a:srgbClr val="0070C0"/>
                </a:solidFill>
              </a:rPr>
              <a:t>Rayon</a:t>
            </a:r>
            <a:endParaRPr lang="es-MX" sz="2000" dirty="0">
              <a:solidFill>
                <a:srgbClr val="0070C0"/>
              </a:solidFill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817216" y="692696"/>
            <a:ext cx="3977669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Jefa del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de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 el  </a:t>
            </a: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</a:t>
            </a:r>
            <a:r>
              <a:rPr lang="es-MX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endParaRPr lang="es-MX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373063" y="4429900"/>
            <a:ext cx="8556625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</a:t>
            </a:r>
            <a:r>
              <a:rPr lang="es-MX" sz="1100" dirty="0" smtClean="0">
                <a:solidFill>
                  <a:schemeClr val="tx1"/>
                </a:solidFill>
              </a:rPr>
              <a:t>Estado 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</a:t>
            </a:r>
            <a:r>
              <a:rPr lang="es-MX" sz="1100" dirty="0" smtClean="0">
                <a:solidFill>
                  <a:schemeClr val="tx1"/>
                </a:solidFill>
              </a:rPr>
              <a:t>248</a:t>
            </a:r>
            <a:endParaRPr lang="es-MX" sz="1100" dirty="0">
              <a:solidFill>
                <a:srgbClr val="000000"/>
              </a:solidFill>
            </a:endParaRPr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07" r="34479" b="23264"/>
          <a:stretch/>
        </p:blipFill>
        <p:spPr>
          <a:xfrm>
            <a:off x="7640757" y="176774"/>
            <a:ext cx="1051314" cy="1383767"/>
          </a:xfrm>
          <a:prstGeom prst="rect">
            <a:avLst/>
          </a:prstGeom>
          <a:ln w="381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92000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4874</TotalTime>
  <Words>180</Words>
  <Application>Microsoft Office PowerPoint</Application>
  <PresentationFormat>Presentación en pantalla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375</cp:revision>
  <cp:lastPrinted>2011-05-17T16:56:53Z</cp:lastPrinted>
  <dcterms:created xsi:type="dcterms:W3CDTF">2010-10-27T17:35:15Z</dcterms:created>
  <dcterms:modified xsi:type="dcterms:W3CDTF">2022-05-19T18:26:45Z</dcterms:modified>
</cp:coreProperties>
</file>