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CAD421-2E45-4FD9-8328-CB3A499456A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11162" y="1412776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73063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3238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11163" y="1768834"/>
            <a:ext cx="8518526" cy="2295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Atender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solicitudes de gestión de los H. Ayuntamientos, canalizándolos a las dependencias gubernamentales que correspondan: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Brindar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seguimiento y apoyo de gestión al proceso de respuesta a cada solicitud de apoyo de los H. Ayuntamientos.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H. Ayuntamientos información de instituciones no gubernamentales que apoyan la gestión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Elaborar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un registro de las solicitudes atendidas durante la gestión municipal, con la finalidad de brindar un seguimiento oportuno a cada solicitud.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los municipios de la Entidad el Catálogo de los Programas Federales y Estatales.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le encomiende el Reglamento, el Coordinador  y el Director General.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60330" y="379413"/>
            <a:ext cx="463195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000" dirty="0" smtClean="0">
                <a:solidFill>
                  <a:srgbClr val="0070C0"/>
                </a:solidFill>
              </a:rPr>
              <a:t>Lic. Evelin </a:t>
            </a:r>
            <a:r>
              <a:rPr lang="es-MX" sz="2000" dirty="0" err="1" smtClean="0">
                <a:solidFill>
                  <a:srgbClr val="0070C0"/>
                </a:solidFill>
              </a:rPr>
              <a:t>Xochiquetzal</a:t>
            </a:r>
            <a:r>
              <a:rPr lang="es-MX" sz="2000" dirty="0" smtClean="0">
                <a:solidFill>
                  <a:srgbClr val="0070C0"/>
                </a:solidFill>
              </a:rPr>
              <a:t> Aguayo </a:t>
            </a:r>
            <a:r>
              <a:rPr lang="es-MX" sz="2000" dirty="0" err="1" smtClean="0">
                <a:solidFill>
                  <a:srgbClr val="0070C0"/>
                </a:solidFill>
              </a:rPr>
              <a:t>Rayon</a:t>
            </a:r>
            <a:endParaRPr lang="es-MX" sz="2000" dirty="0">
              <a:solidFill>
                <a:srgbClr val="0070C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17216" y="692696"/>
            <a:ext cx="397766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 del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el 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373063" y="4429900"/>
            <a:ext cx="8556625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</a:t>
            </a:r>
            <a:r>
              <a:rPr lang="es-MX" sz="1100" dirty="0" smtClean="0">
                <a:solidFill>
                  <a:schemeClr val="tx1"/>
                </a:solidFill>
              </a:rPr>
              <a:t>Estado 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</a:t>
            </a:r>
            <a:endParaRPr lang="es-MX" sz="1100" dirty="0">
              <a:solidFill>
                <a:srgbClr val="00000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7" r="34479" b="23264"/>
          <a:stretch/>
        </p:blipFill>
        <p:spPr>
          <a:xfrm>
            <a:off x="7640757" y="176774"/>
            <a:ext cx="1051314" cy="138376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92000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180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2022-05-19T18:26:45Z</dcterms:modified>
</cp:coreProperties>
</file>