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72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89" d="100"/>
          <a:sy n="89" d="100"/>
        </p:scale>
        <p:origin x="-2358" y="-5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02CAD421-2E45-4FD9-8328-CB3A499456AE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11162" y="1412776"/>
            <a:ext cx="1487487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373063" y="4077072"/>
            <a:ext cx="21685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Responsabilidades:</a:t>
            </a:r>
          </a:p>
        </p:txBody>
      </p:sp>
      <p:sp>
        <p:nvSpPr>
          <p:cNvPr id="9220" name="Text 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853238" y="6309320"/>
            <a:ext cx="2035175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411163" y="1768834"/>
            <a:ext cx="8518526" cy="229511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Atender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las solicitudes de gestión de los H. Ayuntamientos, canalizándolos a las dependencias gubernamentales que correspondan: 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Brindar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seguimiento y apoyo de gestión al proceso de respuesta a cada solicitud de apoyo de los H. Ayuntamientos. 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Proporcionar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a los H. Ayuntamientos información de instituciones no gubernamentales que apoyan la gestión municipal.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Elaborar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un registro de las solicitudes atendidas durante la gestión municipal, con la finalidad de brindar un seguimiento oportuno a cada solicitud. 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Promover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en los municipios de la Entidad el Catálogo de los Programas Federales y Estatales.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s-MX" sz="1100" dirty="0">
              <a:solidFill>
                <a:srgbClr val="000000"/>
              </a:solidFill>
              <a:latin typeface="Arial" charset="0"/>
              <a:ea typeface="MS Gothic" charset="-128"/>
              <a:cs typeface="+mn-cs"/>
            </a:endParaRP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6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s-MX" sz="1100" dirty="0" smtClean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Las </a:t>
            </a:r>
            <a:r>
              <a:rPr lang="es-MX" sz="1100" dirty="0">
                <a:solidFill>
                  <a:srgbClr val="000000"/>
                </a:solidFill>
                <a:latin typeface="Arial" charset="0"/>
                <a:ea typeface="MS Gothic" charset="-128"/>
                <a:cs typeface="+mn-cs"/>
              </a:rPr>
              <a:t>demás que le encomiende el Reglamento, el Coordinador  y el Director General. 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811119" y="379412"/>
            <a:ext cx="3946186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2000" dirty="0" smtClean="0">
                <a:solidFill>
                  <a:srgbClr val="0070C0"/>
                </a:solidFill>
              </a:rPr>
              <a:t>Wendy Yamel Salgado Francisco</a:t>
            </a:r>
            <a:endParaRPr lang="es-MX" sz="2000" dirty="0">
              <a:solidFill>
                <a:srgbClr val="0070C0"/>
              </a:solidFill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817216" y="692696"/>
            <a:ext cx="3977669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Jefa del </a:t>
            </a: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Departamento de </a:t>
            </a: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Gestión </a:t>
            </a:r>
            <a:endParaRPr lang="es-MX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 el  </a:t>
            </a:r>
            <a:r>
              <a:rPr lang="es-MX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Desarrollo </a:t>
            </a:r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Municipal</a:t>
            </a:r>
            <a:endParaRPr lang="es-MX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24" name="Text Box 5"/>
          <p:cNvSpPr txBox="1">
            <a:spLocks noChangeArrowheads="1"/>
          </p:cNvSpPr>
          <p:nvPr/>
        </p:nvSpPr>
        <p:spPr bwMode="auto">
          <a:xfrm>
            <a:off x="373063" y="4429900"/>
            <a:ext cx="8556625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</a:t>
            </a:r>
            <a:r>
              <a:rPr lang="es-MX" sz="1100" dirty="0" smtClean="0">
                <a:solidFill>
                  <a:schemeClr val="tx1"/>
                </a:solidFill>
              </a:rPr>
              <a:t>Estado 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</a:t>
            </a:r>
            <a:r>
              <a:rPr lang="es-MX" sz="1100" dirty="0" smtClean="0">
                <a:solidFill>
                  <a:schemeClr val="tx1"/>
                </a:solidFill>
              </a:rPr>
              <a:t>248</a:t>
            </a:r>
            <a:endParaRPr lang="es-MX" sz="1100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05634"/>
            <a:ext cx="977106" cy="1175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0001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4884</TotalTime>
  <Words>178</Words>
  <Application>Microsoft Office PowerPoint</Application>
  <PresentationFormat>Presentación en pantalla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USER</cp:lastModifiedBy>
  <cp:revision>376</cp:revision>
  <cp:lastPrinted>2011-05-17T16:56:53Z</cp:lastPrinted>
  <dcterms:created xsi:type="dcterms:W3CDTF">2010-10-27T17:35:15Z</dcterms:created>
  <dcterms:modified xsi:type="dcterms:W3CDTF">2022-07-28T18:00:58Z</dcterms:modified>
</cp:coreProperties>
</file>