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4CB7C39-8449-419C-A381-67CEF8BB1E44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.guerrero.gob.mx/uploads/2006/02/LTSPEG2481.pdf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287339" y="1643050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126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9313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87339" y="2060848"/>
            <a:ext cx="8642350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Compilar y mantener actualizada la información respecto de la normatividad federal y estatal de aplicación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Compilar la reglamentación particular con que cuenten los Municipios del Estado;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Organizar y realizar estudios e investigaciones jurídicas que conduzcan a adecuar y modernizar el marco normativo aplicable;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Instrumentar acciones, trabajo y promociones encaminadas a la aplicación plena del marco jurídico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Dar asistencia jurídica a los Ayuntamientos en el proceso de adquisición o enajenación de bienes y servicios, así como en la adjudicación y contratación de la obra pública;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Realizar investigaciones en el campo jurídico municipal con la finalidad de proveer a los Ayuntamientos, los elementos que les permitan adecuadamente aplicar, actualizar y perfeccionar su marco normativo;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3398235" y="764704"/>
            <a:ext cx="293892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Jefa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Departamento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Investigación Jurídica</a:t>
            </a:r>
          </a:p>
        </p:txBody>
      </p:sp>
      <p:sp>
        <p:nvSpPr>
          <p:cNvPr id="8" name="7 Rectángulo"/>
          <p:cNvSpPr/>
          <p:nvPr/>
        </p:nvSpPr>
        <p:spPr bwMode="auto">
          <a:xfrm>
            <a:off x="7358082" y="285728"/>
            <a:ext cx="1255523" cy="1357322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561575" y="332656"/>
            <a:ext cx="4530705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Lic. </a:t>
            </a:r>
            <a:r>
              <a:rPr lang="es-MX" sz="2400" dirty="0" smtClean="0">
                <a:solidFill>
                  <a:srgbClr val="0070C0"/>
                </a:solidFill>
              </a:rPr>
              <a:t>Silvia </a:t>
            </a:r>
            <a:r>
              <a:rPr lang="es-MX" sz="2400" dirty="0" err="1" smtClean="0">
                <a:solidFill>
                  <a:srgbClr val="0070C0"/>
                </a:solidFill>
              </a:rPr>
              <a:t>Leidy</a:t>
            </a:r>
            <a:r>
              <a:rPr lang="es-MX" sz="2400" dirty="0" smtClean="0">
                <a:solidFill>
                  <a:srgbClr val="0070C0"/>
                </a:solidFill>
              </a:rPr>
              <a:t> Comonfort Díaz</a:t>
            </a:r>
            <a:endParaRPr lang="es-MX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iepc\Documents\Informacion 2016 para subir\modificacion 050716\20160707_112657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64" t="39294" r="42012" b="28929"/>
          <a:stretch/>
        </p:blipFill>
        <p:spPr bwMode="auto">
          <a:xfrm rot="5400000">
            <a:off x="7307181" y="336631"/>
            <a:ext cx="1357323" cy="125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5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4875</TotalTime>
  <Words>203</Words>
  <Application>Microsoft Office PowerPoint</Application>
  <PresentationFormat>Presentación en pantalla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375</cp:revision>
  <cp:lastPrinted>2011-05-17T16:56:53Z</cp:lastPrinted>
  <dcterms:created xsi:type="dcterms:W3CDTF">2010-10-27T17:35:15Z</dcterms:created>
  <dcterms:modified xsi:type="dcterms:W3CDTF">2022-07-28T18:29:05Z</dcterms:modified>
</cp:coreProperties>
</file>