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75" r:id="rId2"/>
  </p:sldIdLst>
  <p:sldSz cx="9144000" cy="6858000" type="screen4x3"/>
  <p:notesSz cx="7086600" cy="93726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89" d="100"/>
          <a:sy n="89" d="100"/>
        </p:scale>
        <p:origin x="-2358" y="-5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20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86600" cy="9372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703263"/>
            <a:ext cx="4683125" cy="3513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901113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01113"/>
            <a:ext cx="30702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9BE1082D-B89F-420B-A4F3-5192F749EF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A6BE874E-D530-4B8B-8A1B-0DE79E43B1F6}" type="slidenum">
              <a:rPr lang="es-MX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s-MX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7888" cy="3514725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452938"/>
            <a:ext cx="5672138" cy="4217987"/>
          </a:xfrm>
          <a:noFill/>
          <a:ln/>
        </p:spPr>
        <p:txBody>
          <a:bodyPr wrap="none" anchor="ctr"/>
          <a:lstStyle/>
          <a:p>
            <a:endParaRPr lang="es-MX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6E2-5FE6-42C0-A800-E1F3AA97EC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4AA-CAD9-4D5F-9881-7EAF6C5465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2ECE-609F-451A-9D43-E5C2D8B42B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4B6C-538D-4E8D-8F4A-72F2A972E0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28C4-306B-4A9D-90FB-01329EAF83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454DE-BF85-4555-A57C-8A91400D07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06F-EF96-436A-8D6F-D37CD9BF96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8E55-D34E-4A2A-B6CE-508E65A8D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0B0-1E0B-4EE7-82F4-6C27CCC5B1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4D00-53EA-4F6E-969A-6E67825720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5" name="4 Imagen" descr="Un dibujo con letras&#10;&#10;Descripción generada automáticamente con confianza medi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10385" cy="483870"/>
          </a:xfrm>
          <a:prstGeom prst="rect">
            <a:avLst/>
          </a:prstGeom>
        </p:spPr>
      </p:pic>
      <p:pic>
        <p:nvPicPr>
          <p:cNvPr id="6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B50C-761C-4E7A-BD6F-FE439DD5C4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6562-1441-48CC-A0DB-390E6D89F5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Arial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82FF73B-A58A-4561-B297-E99D4BEBC3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.guerrero.gob.mx/uploads/2006/02/LTSPEG2481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287338" y="4352758"/>
            <a:ext cx="8570911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Cumplir con la máxima diligencia el servicio que le sea encomendado y abstenerse de cualquier acto u omisión, que cause la suspensión o deficiencia del servicio o implique abuso o ejercicio indebido de un empleo, cargo o comisión;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Formular y ejecutar legalmente los planes, programas y presupuestos correspondientes a su competencia y cumplir las Leyes y otras normas que determinen el manejo de recursos económicos públicos;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Utilizar los recursos que tenga asignados para el desempeño de su empleo, cargo o comisión, las facultades que le sean atribuidas o la información reservada a que tenga acceso por su función exclusivamente para los fines a que están afectos;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contempladas en los </a:t>
            </a:r>
            <a:r>
              <a:rPr lang="es-MX" sz="1100" dirty="0">
                <a:solidFill>
                  <a:schemeClr val="tx1"/>
                </a:solidFill>
              </a:rPr>
              <a:t>artículos </a:t>
            </a:r>
            <a:r>
              <a:rPr lang="es-MX" sz="1100" dirty="0" smtClean="0">
                <a:solidFill>
                  <a:schemeClr val="tx1"/>
                </a:solidFill>
              </a:rPr>
              <a:t>63 </a:t>
            </a:r>
            <a:r>
              <a:rPr lang="es-MX" sz="1100" dirty="0">
                <a:solidFill>
                  <a:schemeClr val="tx1"/>
                </a:solidFill>
              </a:rPr>
              <a:t>de la Ley de Número </a:t>
            </a:r>
            <a:r>
              <a:rPr lang="es-MX" sz="1100" dirty="0" smtClean="0">
                <a:solidFill>
                  <a:schemeClr val="tx1"/>
                </a:solidFill>
              </a:rPr>
              <a:t>695 </a:t>
            </a:r>
            <a:r>
              <a:rPr lang="es-MX" sz="1100" dirty="0">
                <a:solidFill>
                  <a:schemeClr val="tx1"/>
                </a:solidFill>
              </a:rPr>
              <a:t>de Responsabilidades de los Servidores Públicos del Estado </a:t>
            </a:r>
            <a:r>
              <a:rPr lang="es-MX" sz="1100" dirty="0" smtClean="0">
                <a:solidFill>
                  <a:schemeClr val="tx1"/>
                </a:solidFill>
              </a:rPr>
              <a:t>y Municipios de </a:t>
            </a:r>
            <a:r>
              <a:rPr lang="es-MX" sz="1100" dirty="0">
                <a:solidFill>
                  <a:schemeClr val="tx1"/>
                </a:solidFill>
              </a:rPr>
              <a:t>Guerrero y 43 de la  Ley de Trabajo de los Servidores  Públicos del Estado de Guerrero Número 248</a:t>
            </a:r>
            <a:r>
              <a:rPr lang="es-MX" sz="1100" b="1" dirty="0">
                <a:solidFill>
                  <a:schemeClr val="tx1"/>
                </a:solidFill>
                <a:hlinkClick r:id="rId3"/>
              </a:rPr>
              <a:t> 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287338" y="1355031"/>
            <a:ext cx="148748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251520" y="3933056"/>
            <a:ext cx="21685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5124" name="Text Box 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7008813" y="6328370"/>
            <a:ext cx="2035175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9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87338" y="1709948"/>
            <a:ext cx="8713787" cy="22951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Dar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asistencia técnica a los equipos de cómputo de las diversas áreas de la Coordinación General de Fortalecimiento Municipal.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Generar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contenido digital de los programas de capacitación que se lleven a cabo.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Crear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memoria estadística de las actividades que se realicen.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Realizar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acciones de difusión y comunicación de las actividades y programas.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Administrar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las redes estructurales e inalámbricas.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Proporcionar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mantenimiento preventivo y correctivo al equipo de cómputo.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Apoyar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y asesorar a los usuarios del equipo informático</a:t>
            </a: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.</a:t>
            </a: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2267744" y="645813"/>
            <a:ext cx="4968552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Jefe del Departamento de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Unidad de Informática</a:t>
            </a:r>
            <a:endParaRPr lang="es-MX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 Box 1"/>
          <p:cNvSpPr txBox="1">
            <a:spLocks noChangeArrowheads="1"/>
          </p:cNvSpPr>
          <p:nvPr/>
        </p:nvSpPr>
        <p:spPr bwMode="auto">
          <a:xfrm>
            <a:off x="2267744" y="260648"/>
            <a:ext cx="4968552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2400" dirty="0" smtClean="0">
                <a:solidFill>
                  <a:srgbClr val="0070C0"/>
                </a:solidFill>
              </a:rPr>
              <a:t>Lic. Benjamín Castillo Helguera</a:t>
            </a:r>
            <a:endParaRPr lang="es-MX" sz="2400" b="1" dirty="0">
              <a:solidFill>
                <a:srgbClr val="0070C0"/>
              </a:solidFill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10" r="26043"/>
          <a:stretch/>
        </p:blipFill>
        <p:spPr>
          <a:xfrm>
            <a:off x="7585714" y="195825"/>
            <a:ext cx="1106357" cy="1343356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4903331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4870</TotalTime>
  <Words>149</Words>
  <Application>Microsoft Office PowerPoint</Application>
  <PresentationFormat>Presentación en pantalla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USER</cp:lastModifiedBy>
  <cp:revision>375</cp:revision>
  <cp:lastPrinted>2011-05-17T16:56:53Z</cp:lastPrinted>
  <dcterms:created xsi:type="dcterms:W3CDTF">2010-10-27T17:35:15Z</dcterms:created>
  <dcterms:modified xsi:type="dcterms:W3CDTF">2022-07-28T18:22:20Z</dcterms:modified>
</cp:coreProperties>
</file>