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6BE874E-D530-4B8B-8A1B-0DE79E43B1F6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.guerrero.gob.mx/uploads/2006/02/LTSPEG248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3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87338" y="1355031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5124" name="Text Box 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7008813" y="632837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87338" y="1709948"/>
            <a:ext cx="8713787" cy="22951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asistencia técnica a los equipos de cómputo de las diversas áreas de la Coordinación General de Fortalecimiento Municipal.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Generar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contenido digital de los programas de capacitación que se lleven a cabo.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Crear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memoria estadística de las actividades que se realicen.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Realizar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acciones de difusión y comunicación de las actividades y programas.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Administrar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redes estructurales e inalámbricas.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Proporcionar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mantenimiento preventivo y correctivo al equipo de cómputo.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Apoyar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y asesorar a los usuarios del equipo informático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2267744" y="645813"/>
            <a:ext cx="4968552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Jefe del Departamento de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Unidad de Informática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2267744" y="260648"/>
            <a:ext cx="496855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Benjamín Castillo Helguera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10" r="26043"/>
          <a:stretch/>
        </p:blipFill>
        <p:spPr>
          <a:xfrm>
            <a:off x="7585714" y="195825"/>
            <a:ext cx="1106357" cy="134335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490333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4870</TotalTime>
  <Words>149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375</cp:revision>
  <cp:lastPrinted>2011-05-17T16:56:53Z</cp:lastPrinted>
  <dcterms:created xsi:type="dcterms:W3CDTF">2010-10-27T17:35:15Z</dcterms:created>
  <dcterms:modified xsi:type="dcterms:W3CDTF">2022-07-28T18:22:20Z</dcterms:modified>
</cp:coreProperties>
</file>