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274" y="-4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6BC9D0FB-0332-4299-9BC6-B6C7EBBB11E4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://i.guerrero.gob.mx/uploads/2006/02/LTSPEG248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301625" y="1597154"/>
            <a:ext cx="14874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7172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986588" y="6337895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301625" y="2027016"/>
            <a:ext cx="8567682" cy="16180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Proponer </a:t>
            </a:r>
            <a:r>
              <a:rPr lang="es-ES_tradnl" sz="1100" dirty="0" smtClean="0">
                <a:solidFill>
                  <a:srgbClr val="000000"/>
                </a:solidFill>
              </a:rPr>
              <a:t>al </a:t>
            </a:r>
            <a:r>
              <a:rPr lang="es-ES_tradnl" sz="1100" dirty="0">
                <a:solidFill>
                  <a:srgbClr val="000000"/>
                </a:solidFill>
              </a:rPr>
              <a:t>Coordinador General </a:t>
            </a:r>
            <a:r>
              <a:rPr lang="es-ES_tradnl" sz="1100" dirty="0" smtClean="0">
                <a:solidFill>
                  <a:srgbClr val="000000"/>
                </a:solidFill>
              </a:rPr>
              <a:t>los </a:t>
            </a:r>
            <a:r>
              <a:rPr lang="es-ES_tradnl" sz="1100" dirty="0">
                <a:solidFill>
                  <a:srgbClr val="000000"/>
                </a:solidFill>
              </a:rPr>
              <a:t>trabajos de asistencia en la elaboración de proyectos de inversión pública y privada, orientados al desarrollo integral de los municipios;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Formular estudios y diagnósticos que permitan conocer la situación social, económica y financiera de los municipios de la Entidad; 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Proporcionar asistencia a los Ayuntamientos con técnicas y metodologías adecuadas en la elaboración de sus planes y programas de desarrollo, de inversión de obras y de servicios públicos municipales;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Asesorar a los Ayuntamientos, a petición expresa, en materia de desarrollo urbano regional y municipal, así como en la creación de una política de suelo y reservas territoriales municipales;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actividades que prescribe el  </a:t>
            </a:r>
            <a:r>
              <a:rPr lang="es-MX" sz="1100" dirty="0" smtClean="0">
                <a:solidFill>
                  <a:srgbClr val="000000"/>
                </a:solidFill>
              </a:rPr>
              <a:t>artículo 10 </a:t>
            </a:r>
            <a:r>
              <a:rPr lang="es-MX" sz="1100" dirty="0">
                <a:solidFill>
                  <a:srgbClr val="000000"/>
                </a:solidFill>
              </a:rPr>
              <a:t>del </a:t>
            </a:r>
            <a:r>
              <a:rPr lang="es-MX" sz="1100" dirty="0" smtClean="0">
                <a:solidFill>
                  <a:srgbClr val="000000"/>
                </a:solidFill>
              </a:rPr>
              <a:t>Reglamento </a:t>
            </a: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nterno</a:t>
            </a:r>
            <a:r>
              <a:rPr lang="es-MX" sz="1100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660693" y="763489"/>
            <a:ext cx="4477807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 General de Asistencia a la </a:t>
            </a:r>
            <a:endParaRPr lang="es-MX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Planeación y al </a:t>
            </a: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Comunitario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87338" y="4352758"/>
            <a:ext cx="8570911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248</a:t>
            </a:r>
            <a:r>
              <a:rPr lang="es-MX" sz="1100" b="1" dirty="0">
                <a:solidFill>
                  <a:schemeClr val="tx1"/>
                </a:solidFill>
                <a:hlinkClick r:id="rId4"/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51520" y="3933056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  <p:pic>
        <p:nvPicPr>
          <p:cNvPr id="13" name="Imagen 2" descr="D:\Mis Documentos Lalo\Mis imágenes\DIA DEL PADRE 2013 FORMA 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5" t="5714" r="10245" b="7619"/>
          <a:stretch>
            <a:fillRect/>
          </a:stretch>
        </p:blipFill>
        <p:spPr bwMode="auto">
          <a:xfrm>
            <a:off x="7548915" y="164368"/>
            <a:ext cx="1143156" cy="1396174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2339752" y="315818"/>
            <a:ext cx="4889778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400" dirty="0" smtClean="0">
                <a:solidFill>
                  <a:srgbClr val="0070C0"/>
                </a:solidFill>
              </a:rPr>
              <a:t>Ing. Eduardo Castañeda Sánchez </a:t>
            </a:r>
            <a:endParaRPr lang="es-MX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4871</TotalTime>
  <Words>193</Words>
  <Application>Microsoft Office PowerPoint</Application>
  <PresentationFormat>Presentación en pantalla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iepc</cp:lastModifiedBy>
  <cp:revision>375</cp:revision>
  <cp:lastPrinted>2011-05-17T16:56:53Z</cp:lastPrinted>
  <dcterms:created xsi:type="dcterms:W3CDTF">2010-10-27T17:35:15Z</dcterms:created>
  <dcterms:modified xsi:type="dcterms:W3CDTF">2022-05-19T18:26:11Z</dcterms:modified>
</cp:coreProperties>
</file>