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358" y="-5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6BC9D0FB-0332-4299-9BC6-B6C7EBBB11E4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301625" y="1597154"/>
            <a:ext cx="1487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717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86588" y="6337895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301625" y="2027016"/>
            <a:ext cx="8567682" cy="16180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Proponer </a:t>
            </a:r>
            <a:r>
              <a:rPr lang="es-ES_tradnl" sz="1100" dirty="0" smtClean="0">
                <a:solidFill>
                  <a:srgbClr val="000000"/>
                </a:solidFill>
              </a:rPr>
              <a:t>al </a:t>
            </a:r>
            <a:r>
              <a:rPr lang="es-ES_tradnl" sz="1100" dirty="0">
                <a:solidFill>
                  <a:srgbClr val="000000"/>
                </a:solidFill>
              </a:rPr>
              <a:t>Coordinador General </a:t>
            </a:r>
            <a:r>
              <a:rPr lang="es-ES_tradnl" sz="1100" dirty="0" smtClean="0">
                <a:solidFill>
                  <a:srgbClr val="000000"/>
                </a:solidFill>
              </a:rPr>
              <a:t>los </a:t>
            </a:r>
            <a:r>
              <a:rPr lang="es-ES_tradnl" sz="1100" dirty="0">
                <a:solidFill>
                  <a:srgbClr val="000000"/>
                </a:solidFill>
              </a:rPr>
              <a:t>trabajos de asistencia en la elaboración de proyectos de inversión pública y privada, orientados al desarrollo integral de los municipios;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Formular estudios y diagnósticos que permitan conocer la situación social, económica y financiera de los municipios de la Entidad;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Proporcionar asistencia a los Ayuntamientos con técnicas y metodologías adecuadas en la elaboración de sus planes y programas de desarrollo, de inversión de obras y de servicios públicos municipales;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Asesorar a los Ayuntamientos, a petición expresa, en materia de desarrollo urbano regional y municipal, así como en la creación de una política de suelo y reservas territoriales municipales;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actividades que prescribe el  </a:t>
            </a:r>
            <a:r>
              <a:rPr lang="es-MX" sz="1100" dirty="0" smtClean="0">
                <a:solidFill>
                  <a:srgbClr val="000000"/>
                </a:solidFill>
              </a:rPr>
              <a:t>artículo 10 </a:t>
            </a:r>
            <a:r>
              <a:rPr lang="es-MX" sz="1100" dirty="0">
                <a:solidFill>
                  <a:srgbClr val="000000"/>
                </a:solidFill>
              </a:rPr>
              <a:t>del </a:t>
            </a:r>
            <a:r>
              <a:rPr lang="es-MX" sz="1100" dirty="0" smtClean="0">
                <a:solidFill>
                  <a:srgbClr val="000000"/>
                </a:solidFill>
              </a:rPr>
              <a:t>Reglamento </a:t>
            </a: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nterno</a:t>
            </a:r>
            <a:r>
              <a:rPr lang="es-MX" sz="11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660693" y="763489"/>
            <a:ext cx="4477807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General de Asistencia a la </a:t>
            </a:r>
            <a:endParaRPr lang="es-MX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Planeación y al </a:t>
            </a: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Comunitario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4873</TotalTime>
  <Words>188</Words>
  <Application>Microsoft Office PowerPoint</Application>
  <PresentationFormat>Presentación en pantalla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USER</cp:lastModifiedBy>
  <cp:revision>376</cp:revision>
  <cp:lastPrinted>2011-05-17T16:56:53Z</cp:lastPrinted>
  <dcterms:created xsi:type="dcterms:W3CDTF">2010-10-27T17:35:15Z</dcterms:created>
  <dcterms:modified xsi:type="dcterms:W3CDTF">2022-07-28T18:35:15Z</dcterms:modified>
</cp:coreProperties>
</file>