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711CC0-B9D2-4B12-B502-23A398CBD8C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51520" y="1306503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1520" y="4063827"/>
            <a:ext cx="210343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51520" y="1637939"/>
            <a:ext cx="8535293" cy="2464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Proyectar</a:t>
            </a:r>
            <a:r>
              <a:rPr lang="es-MX" sz="1100" dirty="0">
                <a:solidFill>
                  <a:srgbClr val="000000"/>
                </a:solidFill>
              </a:rPr>
              <a:t>, diseñar, promover y articular, en el contexto del desarrollo municipal, programas de capacitación para los H. Ayuntamientos de la entidad.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Formular </a:t>
            </a:r>
            <a:r>
              <a:rPr lang="es-MX" sz="1100" dirty="0">
                <a:solidFill>
                  <a:srgbClr val="000000"/>
                </a:solidFill>
              </a:rPr>
              <a:t>estudios y diagnósticos que permitan conocer la situación social, económica y financiera de los municipios de la entidad.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Asesorar </a:t>
            </a:r>
            <a:r>
              <a:rPr lang="es-MX" sz="1100" dirty="0">
                <a:solidFill>
                  <a:srgbClr val="000000"/>
                </a:solidFill>
              </a:rPr>
              <a:t>a los Ayuntamientos, a petición expresa, en materia de desarrollo institucional.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Coordinar </a:t>
            </a:r>
            <a:r>
              <a:rPr lang="es-MX" sz="1100" dirty="0">
                <a:solidFill>
                  <a:srgbClr val="000000"/>
                </a:solidFill>
              </a:rPr>
              <a:t>los trabajos internos del Instituto con las diferentes áreas.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Proponer </a:t>
            </a:r>
            <a:r>
              <a:rPr lang="es-MX" sz="1100" dirty="0">
                <a:solidFill>
                  <a:srgbClr val="000000"/>
                </a:solidFill>
              </a:rPr>
              <a:t>al Director del Instituto, programas de capacitación.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Compilar </a:t>
            </a:r>
            <a:r>
              <a:rPr lang="es-MX" sz="1100" dirty="0">
                <a:solidFill>
                  <a:srgbClr val="000000"/>
                </a:solidFill>
              </a:rPr>
              <a:t>y mantener actualizada la información respecto los trabajos del Instituto de Capacitación y Desarrollo Municipal.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Elaborar </a:t>
            </a:r>
            <a:r>
              <a:rPr lang="es-MX" sz="1100" dirty="0">
                <a:solidFill>
                  <a:srgbClr val="000000"/>
                </a:solidFill>
              </a:rPr>
              <a:t>manuales de apoyo para los Ayuntamientos del Estado a fin de procurar las buenas prácticas de un buen gobierno</a:t>
            </a:r>
            <a:r>
              <a:rPr lang="es-MX" sz="1100" dirty="0" smtClean="0">
                <a:solidFill>
                  <a:srgbClr val="000000"/>
                </a:solidFill>
              </a:rPr>
              <a:t>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972070" y="763489"/>
            <a:ext cx="395202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Capacitación </a:t>
            </a:r>
            <a:endParaRPr lang="es-MX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Desarrollo Municipal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251520" y="4424766"/>
            <a:ext cx="8535293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II.- 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III.- 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267744" y="379413"/>
            <a:ext cx="4957745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Miguel Antonio Flores Ramírez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13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4912" y="6337895"/>
            <a:ext cx="1579576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</a:t>
            </a:r>
            <a:r>
              <a:rPr lang="es-MX" sz="900" b="1" u="sng" dirty="0" smtClean="0">
                <a:solidFill>
                  <a:srgbClr val="000000"/>
                </a:solidFill>
              </a:rPr>
              <a:t>al organograma</a:t>
            </a:r>
            <a:endParaRPr lang="es-MX" sz="900" b="1" u="sng" dirty="0">
              <a:solidFill>
                <a:srgbClr val="000000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951" y="217065"/>
            <a:ext cx="864096" cy="137670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8442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4881</TotalTime>
  <Words>185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377</cp:revision>
  <cp:lastPrinted>2011-05-17T16:56:53Z</cp:lastPrinted>
  <dcterms:created xsi:type="dcterms:W3CDTF">2010-10-27T17:35:15Z</dcterms:created>
  <dcterms:modified xsi:type="dcterms:W3CDTF">2022-07-28T18:39:10Z</dcterms:modified>
</cp:coreProperties>
</file>