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3F8726A-8263-4FBB-8C3C-FACF3A51DD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87338" y="1340768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9313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071688" y="2000250"/>
            <a:ext cx="3714750" cy="36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7338" y="1680956"/>
            <a:ext cx="8528050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Representar legalmente a la Coordinación General de Fortalecimiento Municipal, mediante el poder que le otorgue el Coordinador General;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Conocer las quejas y denuncias formuladas en contra de servidores públicos de la Coordinación General de Fortalecimiento Municipal, y proponer la aplicación de las sanciones disciplinarias a que se hagan acreedores, cuando incurran en responsabilidad administrativa;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asesoría, capacitación, asistencia y apoyos en materia jurídica, administrativa, y hacendaria los gobiernos municipales y coordinar los que presten las distintas dependencias y entidades estatales, en estos rubros, cuando le sea solicitado;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Coadyuvar con las administraciones municipales en la elaboración de su proyecto de Ley de Ingresos y demás documentos e instrumentos de carácter jurídico-administrativo;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Instrumentar acciones, trabajos y promociones encaminadas a la aplicación plena del marco jurídico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8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demás actividades que prescribe el 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artículo 11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del </a:t>
            </a: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Reglamento Interior. </a:t>
            </a: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166895" y="836712"/>
            <a:ext cx="359294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 de Desarrollo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Jurídico y Gubernamental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211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2022-05-19T18:21:27Z</dcterms:modified>
</cp:coreProperties>
</file>