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288E42D-97F8-40E3-8410-6811D5103315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15900" y="1955215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6149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39953" y="6309320"/>
            <a:ext cx="2052527" cy="2330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270583" y="779664"/>
            <a:ext cx="2994451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</a:t>
            </a: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  <a:endParaRPr lang="es-MX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el Ahorro de Energía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87339" y="2340309"/>
            <a:ext cx="8570910" cy="1448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Proponer a la Coordinadora General programas y acciones de capacitación, asesoría y asistencia técnica a los gobiernos municipales en materia de energía;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Instrumentar programas y acciones encaminados al adecuado uso de la energía eléctrica, que se traduzcan en un mejor servicio y capacidad de ahorro de la misma;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Fomentar y concientizar a los gobiernos municipales su participación en programas de ahorro de energía eléctrica;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Realizar diagnósticos, programas e ingeniería  de detalles en materia de energía eléctrica;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Las demás actividades que prescribe el  artículo 7 del </a:t>
            </a: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Reglamento Interior.</a:t>
            </a: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2516431" y="315818"/>
            <a:ext cx="4359825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C. </a:t>
            </a:r>
            <a:r>
              <a:rPr lang="es-MX" sz="2400" dirty="0" err="1" smtClean="0">
                <a:solidFill>
                  <a:srgbClr val="0070C0"/>
                </a:solidFill>
              </a:rPr>
              <a:t>Saul</a:t>
            </a:r>
            <a:r>
              <a:rPr lang="es-MX" sz="2400" dirty="0" smtClean="0">
                <a:solidFill>
                  <a:srgbClr val="0070C0"/>
                </a:solidFill>
              </a:rPr>
              <a:t> Antonio López </a:t>
            </a:r>
            <a:r>
              <a:rPr lang="es-MX" sz="2400" dirty="0" err="1" smtClean="0">
                <a:solidFill>
                  <a:srgbClr val="0070C0"/>
                </a:solidFill>
              </a:rPr>
              <a:t>Chavéz</a:t>
            </a:r>
            <a:endParaRPr lang="es-MX" sz="2400" b="1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20426" y="475705"/>
            <a:ext cx="1481054" cy="1161281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4869</TotalTime>
  <Words>161</Words>
  <Application>Microsoft Office PowerPoint</Application>
  <PresentationFormat>Presentación en pantalla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375</cp:revision>
  <cp:lastPrinted>2011-05-17T16:56:53Z</cp:lastPrinted>
  <dcterms:created xsi:type="dcterms:W3CDTF">2010-10-27T17:35:15Z</dcterms:created>
  <dcterms:modified xsi:type="dcterms:W3CDTF">2022-05-19T18:28:49Z</dcterms:modified>
</cp:coreProperties>
</file>