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358" y="-5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288E42D-97F8-40E3-8410-6811D5103315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.guerrero.gob.mx/uploads/2006/02/LTSPEG248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215900" y="1955215"/>
            <a:ext cx="1487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6149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39953" y="6309320"/>
            <a:ext cx="2052527" cy="2330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3270583" y="779664"/>
            <a:ext cx="2994451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 </a:t>
            </a:r>
            <a:r>
              <a:rPr lang="es-MX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</a:t>
            </a:r>
            <a:endParaRPr lang="es-MX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el Ahorro de Energía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87339" y="2340309"/>
            <a:ext cx="8570910" cy="1448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Proponer a la Coordinadora General programas y acciones de capacitación, asesoría y asistencia técnica a los gobiernos municipales en materia de energía;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Instrumentar programas y acciones encaminados al adecuado uso de la energía eléctrica, que se traduzcan en un mejor servicio y capacidad de ahorro de la misma;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Fomentar y concientizar a los gobiernos municipales su participación en programas de ahorro de energía eléctrica;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Realizar diagnósticos, programas e ingeniería  de detalles en materia de energía eléctrica;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Las demás actividades que prescribe el  artículo 7 del </a:t>
            </a: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Reglamento Interior.</a:t>
            </a: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87338" y="4352758"/>
            <a:ext cx="8570911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248</a:t>
            </a:r>
            <a:r>
              <a:rPr lang="es-MX" sz="1100" b="1" dirty="0">
                <a:solidFill>
                  <a:schemeClr val="tx1"/>
                </a:solidFill>
                <a:hlinkClick r:id="rId4"/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51520" y="3933056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4870</TotalTime>
  <Words>155</Words>
  <Application>Microsoft Office PowerPoint</Application>
  <PresentationFormat>Presentación en pantalla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USER</cp:lastModifiedBy>
  <cp:revision>376</cp:revision>
  <cp:lastPrinted>2011-05-17T16:56:53Z</cp:lastPrinted>
  <dcterms:created xsi:type="dcterms:W3CDTF">2010-10-27T17:35:15Z</dcterms:created>
  <dcterms:modified xsi:type="dcterms:W3CDTF">2022-07-28T18:34:30Z</dcterms:modified>
</cp:coreProperties>
</file>