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358" y="-5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79711CC0-B9D2-4B12-B502-23A398CBD8CE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87338" y="1340768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434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929313" y="630932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287338" y="1677759"/>
            <a:ext cx="8499475" cy="21258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Coordinar, promover e impartir cursos taller, paneles, conferencias para la capacitación y actualización para servidores públicos en materia jurídica, administrativa, financiera, hacendaria, que permitan mejorar sustancialmente el sistema, métodos y procedimiento de la administración municipal;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Promover las actividades de investigación que permitan mejorar la administración municipal sobre todos los servidores públicos municipales;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Organizar eventos micro regionales, estatales y nacionales para el intercambio de experiencias municipales con la intervención directa de las propias autoridades municipales;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Realizar acciones de difusión y comunicación que apoyen los programas de capacitación municipal;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Impulsar en coordinación con instituciones de educación media y superior, los estudios y proyectos necesarios para promover la descentralización de funciones en el marco del federalismo;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actividades que prescribe el  artículo12, 13 del reglamento interno., así como de su decreto de creación publicado en el Periódico Oficial N°21 del 14 de Marzo del año 2000</a:t>
            </a:r>
            <a:r>
              <a:rPr lang="es-MX" sz="1100" dirty="0" smtClean="0">
                <a:solidFill>
                  <a:srgbClr val="000000"/>
                </a:solidFill>
              </a:rPr>
              <a:t>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2555776" y="763489"/>
            <a:ext cx="5112567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Jefatura de </a:t>
            </a: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</a:t>
            </a: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Gubernamental</a:t>
            </a:r>
            <a:endParaRPr lang="es-MX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555776" y="379413"/>
            <a:ext cx="4855153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/>
              <a:t>Lic. Anna Lissette Guerra del Real</a:t>
            </a:r>
            <a:endParaRPr lang="es-MX" sz="2400" b="1" dirty="0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4877</TotalTime>
  <Words>226</Words>
  <Application>Microsoft Office PowerPoint</Application>
  <PresentationFormat>Presentación en pantalla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USER</cp:lastModifiedBy>
  <cp:revision>376</cp:revision>
  <cp:lastPrinted>2011-05-17T16:56:53Z</cp:lastPrinted>
  <dcterms:created xsi:type="dcterms:W3CDTF">2010-10-27T17:35:15Z</dcterms:created>
  <dcterms:modified xsi:type="dcterms:W3CDTF">2022-07-28T18:32:25Z</dcterms:modified>
</cp:coreProperties>
</file>