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6BE874E-D530-4B8B-8A1B-0DE79E43B1F6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51520" y="1715071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84988" y="632837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87338" y="2099024"/>
            <a:ext cx="8570911" cy="16180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Conducir y operar las 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políticas, </a:t>
            </a: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sistemas  y procedimientos que normen y regulen las relaciones laborales del personal de la Coordinación General de Fortalecimiento Municipal, de acuerdo a la ley, el reglamento, acuerdos y circulares de la materia;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Administrar los recursos humanos, materiales y financieros que le sean destinados a la Coordinación General;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y operar un programa permanente de capacitación  y actualización para los servidores públicos de la Coordinación General, acorde a sus necesidades y perfil profesional, en coordinación con las unidades de apoyo y administrativas, así como con otras dependencias;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Observar los lineamientos del Programa de Modernización de la Administración Pública;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ES_tradnl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y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 las </a:t>
            </a: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demás que marca el Artículo 6 del Reglamento Interior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411760" y="974055"/>
            <a:ext cx="4968552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Delegado Administrativo</a:t>
            </a: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2195736" y="588890"/>
            <a:ext cx="518457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Juan Manuel San Román Osorio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2" b="9141"/>
          <a:stretch/>
        </p:blipFill>
        <p:spPr bwMode="auto">
          <a:xfrm rot="16200000">
            <a:off x="7410213" y="506092"/>
            <a:ext cx="1391349" cy="935916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4869</TotalTime>
  <Words>188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375</cp:revision>
  <cp:lastPrinted>2011-05-17T16:56:53Z</cp:lastPrinted>
  <dcterms:created xsi:type="dcterms:W3CDTF">2010-10-27T17:35:15Z</dcterms:created>
  <dcterms:modified xsi:type="dcterms:W3CDTF">2022-07-28T18:20:13Z</dcterms:modified>
</cp:coreProperties>
</file>