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7A87DC-C5CF-4F28-8230-C67931650288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51520" y="153035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7305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87338" y="2001755"/>
            <a:ext cx="8428037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Realizar investigaciones y difundir los resultados de la planeación, desarrollo y evaluación de prácticas exitosas de todos los Gobiernos Municipales en el país y en el extranjero;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suscripción de acuerdos, convenios y contratos entre el Gobierno Municipal y los sectores público, social y privado para una mayor y mejor prestación de los servicios públicos y desarrollo de las funciones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Emitir opiniones y sugerencias cuando los Ayuntamientos así lo soliciten para la elaboración y suscripción de convenios, contratos y acuerdos;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Asesorar a los Ayuntamientos cuando así lo soliciten en los conflictos o litigios jurisdiccionales o administrativos;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Planear, ejecutar y promover acciones que fomenten y mejoren el desarrollo de la actividad gubernamental de los municipios, sustentado en los principios de legalidad, orden, honestidad, honradez, oportunidad y eficiencia;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11865" y="763489"/>
            <a:ext cx="414438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Subdirector de Asistencia,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Capacitación y Desarrollo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46137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67744" y="379413"/>
            <a:ext cx="5193579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Cesar Ernesto Rivera Villanueva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3476" r="31042" b="16634"/>
          <a:stretch/>
        </p:blipFill>
        <p:spPr>
          <a:xfrm>
            <a:off x="7543644" y="178145"/>
            <a:ext cx="1148428" cy="1382397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4876</TotalTime>
  <Words>224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2022-05-19T18:32:33Z</dcterms:modified>
</cp:coreProperties>
</file>