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86600" cy="93726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>
        <p:scale>
          <a:sx n="89" d="100"/>
          <a:sy n="89" d="100"/>
        </p:scale>
        <p:origin x="-2274" y="-4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20"/>
        <p:guide pos="22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86600" cy="93726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14788" y="0"/>
            <a:ext cx="307022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703263"/>
            <a:ext cx="4683125" cy="35131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452938"/>
            <a:ext cx="5670550" cy="421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901113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14788" y="8901113"/>
            <a:ext cx="307022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9BE1082D-B89F-420B-A4F3-5192F749EF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872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45A67692-37CE-4ED3-AA86-748F19364EE2}" type="slidenum">
              <a:rPr lang="es-MX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s-MX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7888" cy="3514725"/>
          </a:xfrm>
          <a:solidFill>
            <a:srgbClr val="FFFFFF"/>
          </a:solidFill>
          <a:ln/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452938"/>
            <a:ext cx="5672138" cy="4217987"/>
          </a:xfrm>
          <a:noFill/>
          <a:ln/>
        </p:spPr>
        <p:txBody>
          <a:bodyPr wrap="none" anchor="ctr"/>
          <a:lstStyle/>
          <a:p>
            <a:endParaRPr lang="es-MX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D6E2-5FE6-42C0-A800-E1F3AA97ECD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44AA-CAD9-4D5F-9881-7EAF6C5465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2ECE-609F-451A-9D43-E5C2D8B42B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4B6C-538D-4E8D-8F4A-72F2A972E09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028C4-306B-4A9D-90FB-01329EAF83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454DE-BF85-4555-A57C-8A91400D075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B06F-EF96-436A-8D6F-D37CD9BF96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8E55-D34E-4A2A-B6CE-508E65A8DC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80B0-1E0B-4EE7-82F4-6C27CCC5B1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4D00-53EA-4F6E-969A-6E67825720A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5" name="4 Imagen" descr="Un dibujo con letras&#10;&#10;Descripción generada automáticamente con confianza media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810385" cy="483870"/>
          </a:xfrm>
          <a:prstGeom prst="rect">
            <a:avLst/>
          </a:prstGeom>
        </p:spPr>
      </p:pic>
      <p:pic>
        <p:nvPicPr>
          <p:cNvPr id="6" name="Picture 12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1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B50C-761C-4E7A-BD6F-FE439DD5C4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6562-1441-48CC-A0DB-390E6D89F5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Arial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B82FF73B-A58A-4561-B297-E99D4BEBC3E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://i.guerrero.gob.mx/uploads/2006/02/LTSPEG248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34501" y="1412776"/>
            <a:ext cx="14874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4100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927850" y="6309320"/>
            <a:ext cx="2043113" cy="231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9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591555" y="836464"/>
            <a:ext cx="2618322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Coordinadora </a:t>
            </a:r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00063" y="1665288"/>
            <a:ext cx="184150" cy="277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MX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87338" y="1759124"/>
            <a:ext cx="8478837" cy="212583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Formular y coordinar la política de proporcionar asesoría, asistencia, capacitación y apoyo a los Ayuntamientos;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Representar legalmente a la Coordinación General de Fortalecimiento Municipal;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Contribuir a la coordinación entre dependencias y entidades de la administración pública estatal y, entre estas con los gobiernos federal y municipal, para promover las acciones que conlleven al desarrollo integral de los municipios de la entidad, cuando le sea solicitado;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Promover, coordinar y realizar , sin afectar la competencia municipal, programas y acciones de asesoría y asistencia técnica en materia jurídica, de organización administrativa, hacendaria, de planeación, desarrollo urbano y ecología, de ahorro y uso de la energía, así como de obras y servicios públicos hacía los gobiernos municipales;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Fungir a petición de parte como intermediario entre la Comisión Federal de Electricidad y los Ayuntamientos, para la solución de conflictos o desacuerdos entre ellos.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y</a:t>
            </a:r>
            <a:r>
              <a:rPr lang="es-ES_tradnl" sz="1100" dirty="0" smtClean="0">
                <a:solidFill>
                  <a:srgbClr val="000000"/>
                </a:solidFill>
              </a:rPr>
              <a:t> las </a:t>
            </a:r>
            <a:r>
              <a:rPr lang="es-ES_tradnl" sz="1100" dirty="0">
                <a:solidFill>
                  <a:srgbClr val="000000"/>
                </a:solidFill>
              </a:rPr>
              <a:t>demás que marca el Artículo </a:t>
            </a:r>
            <a:r>
              <a:rPr lang="es-ES_tradnl" sz="1100" dirty="0" smtClean="0">
                <a:solidFill>
                  <a:srgbClr val="000000"/>
                </a:solidFill>
              </a:rPr>
              <a:t>43 </a:t>
            </a:r>
            <a:r>
              <a:rPr lang="es-ES_tradnl" sz="1100" dirty="0">
                <a:solidFill>
                  <a:srgbClr val="000000"/>
                </a:solidFill>
              </a:rPr>
              <a:t>de Ley Orgánica de la Administración  Pública del Estado Número </a:t>
            </a:r>
            <a:r>
              <a:rPr lang="es-ES_tradnl" sz="1100" dirty="0" smtClean="0">
                <a:solidFill>
                  <a:srgbClr val="000000"/>
                </a:solidFill>
              </a:rPr>
              <a:t>08, </a:t>
            </a:r>
            <a:r>
              <a:rPr lang="es-ES_tradnl" sz="1100" dirty="0">
                <a:solidFill>
                  <a:srgbClr val="000000"/>
                </a:solidFill>
              </a:rPr>
              <a:t>así como el Artículo 6 del Reglamento Interior.</a:t>
            </a:r>
          </a:p>
        </p:txBody>
      </p:sp>
      <p:sp>
        <p:nvSpPr>
          <p:cNvPr id="4105" name="Text Box 1"/>
          <p:cNvSpPr txBox="1">
            <a:spLocks noChangeArrowheads="1"/>
          </p:cNvSpPr>
          <p:nvPr/>
        </p:nvSpPr>
        <p:spPr bwMode="auto">
          <a:xfrm>
            <a:off x="2526380" y="404664"/>
            <a:ext cx="4000752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dirty="0" err="1" smtClean="0">
                <a:solidFill>
                  <a:srgbClr val="0070C0"/>
                </a:solidFill>
              </a:rPr>
              <a:t>Mtra</a:t>
            </a:r>
            <a:r>
              <a:rPr lang="pt-BR" sz="2400" dirty="0" smtClean="0">
                <a:solidFill>
                  <a:srgbClr val="0070C0"/>
                </a:solidFill>
              </a:rPr>
              <a:t>. </a:t>
            </a:r>
            <a:r>
              <a:rPr lang="pt-BR" sz="2400" dirty="0" err="1" smtClean="0">
                <a:solidFill>
                  <a:srgbClr val="0070C0"/>
                </a:solidFill>
              </a:rPr>
              <a:t>Anabel</a:t>
            </a:r>
            <a:r>
              <a:rPr lang="pt-BR" sz="2400" dirty="0" smtClean="0">
                <a:solidFill>
                  <a:srgbClr val="0070C0"/>
                </a:solidFill>
              </a:rPr>
              <a:t> </a:t>
            </a:r>
            <a:r>
              <a:rPr lang="pt-BR" sz="2400" dirty="0" err="1" smtClean="0">
                <a:solidFill>
                  <a:srgbClr val="0070C0"/>
                </a:solidFill>
              </a:rPr>
              <a:t>Balbuena</a:t>
            </a:r>
            <a:r>
              <a:rPr lang="pt-BR" sz="2400" dirty="0" smtClean="0">
                <a:solidFill>
                  <a:srgbClr val="0070C0"/>
                </a:solidFill>
              </a:rPr>
              <a:t> Lara</a:t>
            </a:r>
            <a:endParaRPr lang="es-MX" sz="2400" b="1" dirty="0">
              <a:solidFill>
                <a:srgbClr val="0070C0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87338" y="4352758"/>
            <a:ext cx="8570911" cy="195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Cumplir con la máxima diligencia el servicio que le sea encomendado y abstenerse de cualquier acto u omisión, que cause la suspensión o deficiencia del servicio o implique abuso o ejercicio indebido de un empleo, cargo o comisión;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Formular y ejecutar legalmente los planes, programas y presupuestos correspondientes a su competencia y cumplir las Leyes y otras normas que determinen el manejo de recursos económicos públicos;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Utilizar los recursos que tenga asignados para el desempeño de su empleo, cargo o comisión, las facultades que le sean atribuidas o la información reservada a que tenga acceso por su función exclusivamente para los fines a que están afectos;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contempladas en los </a:t>
            </a:r>
            <a:r>
              <a:rPr lang="es-MX" sz="1100" dirty="0">
                <a:solidFill>
                  <a:schemeClr val="tx1"/>
                </a:solidFill>
              </a:rPr>
              <a:t>artículos </a:t>
            </a:r>
            <a:r>
              <a:rPr lang="es-MX" sz="1100" dirty="0" smtClean="0">
                <a:solidFill>
                  <a:schemeClr val="tx1"/>
                </a:solidFill>
              </a:rPr>
              <a:t>63 </a:t>
            </a:r>
            <a:r>
              <a:rPr lang="es-MX" sz="1100" dirty="0">
                <a:solidFill>
                  <a:schemeClr val="tx1"/>
                </a:solidFill>
              </a:rPr>
              <a:t>de la Ley de Número </a:t>
            </a:r>
            <a:r>
              <a:rPr lang="es-MX" sz="1100" dirty="0" smtClean="0">
                <a:solidFill>
                  <a:schemeClr val="tx1"/>
                </a:solidFill>
              </a:rPr>
              <a:t>695 </a:t>
            </a:r>
            <a:r>
              <a:rPr lang="es-MX" sz="1100" dirty="0">
                <a:solidFill>
                  <a:schemeClr val="tx1"/>
                </a:solidFill>
              </a:rPr>
              <a:t>de Responsabilidades de los Servidores Públicos del Estado </a:t>
            </a:r>
            <a:r>
              <a:rPr lang="es-MX" sz="1100" dirty="0" smtClean="0">
                <a:solidFill>
                  <a:schemeClr val="tx1"/>
                </a:solidFill>
              </a:rPr>
              <a:t>y Municipios de </a:t>
            </a:r>
            <a:r>
              <a:rPr lang="es-MX" sz="1100" dirty="0">
                <a:solidFill>
                  <a:schemeClr val="tx1"/>
                </a:solidFill>
              </a:rPr>
              <a:t>Guerrero y 43 de la  Ley de Trabajo de los Servidores  Públicos del Estado de Guerrero Número 248</a:t>
            </a:r>
            <a:r>
              <a:rPr lang="es-MX" sz="1100" b="1" dirty="0">
                <a:solidFill>
                  <a:schemeClr val="tx1"/>
                </a:solidFill>
                <a:hlinkClick r:id="rId4"/>
              </a:rPr>
              <a:t> 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251520" y="3933056"/>
            <a:ext cx="21685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Responsabilidades: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037759" y="346604"/>
            <a:ext cx="1397230" cy="1160085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Calibri"/>
        <a:ea typeface="MS Gothic"/>
        <a:cs typeface=""/>
      </a:majorFont>
      <a:minorFont>
        <a:latin typeface="Calibri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4868</TotalTime>
  <Words>247</Words>
  <Application>Microsoft Office PowerPoint</Application>
  <PresentationFormat>Presentación en pantalla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iepc</cp:lastModifiedBy>
  <cp:revision>375</cp:revision>
  <cp:lastPrinted>2011-05-17T16:56:53Z</cp:lastPrinted>
  <dcterms:created xsi:type="dcterms:W3CDTF">2010-10-27T17:35:15Z</dcterms:created>
  <dcterms:modified xsi:type="dcterms:W3CDTF">2022-05-19T18:22:52Z</dcterms:modified>
</cp:coreProperties>
</file>