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286" y="-48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A6BE874E-D530-4B8B-8A1B-0DE79E43B1F6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51520" y="1715071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5124" name="Text Box 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84988" y="6328370"/>
            <a:ext cx="2035175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87338" y="2099024"/>
            <a:ext cx="8570911" cy="16180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Conducir y operar las 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políticas, </a:t>
            </a: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sistemas  y procedimientos que normen y regulen las relaciones laborales del personal de la Coordinación General de Fortalecimiento Municipal, de acuerdo a la ley, el reglamento, acuerdos y circulares de la materia;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Administrar los recursos humanos, materiales y financieros que le sean destinados a la Coordinación General;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y operar un programa permanente de capacitación  y actualización para los servidores públicos de la Coordinación General, acorde a sus necesidades y perfil profesional, en coordinación con las unidades de apoyo y administrativas, así como con otras dependencias;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Observar los lineamientos del Programa de Modernización de la Administración Pública;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ES_tradnl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y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 las </a:t>
            </a:r>
            <a:r>
              <a:rPr lang="es-ES_tradnl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demás que marca el Artículo 6 del Reglamento Interior</a:t>
            </a:r>
            <a:r>
              <a:rPr lang="es-ES_tradnl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2411760" y="974055"/>
            <a:ext cx="4968552" cy="371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Delegado Administrativo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  <p:sp>
        <p:nvSpPr>
          <p:cNvPr id="12" name="Text Box 1"/>
          <p:cNvSpPr txBox="1">
            <a:spLocks noChangeArrowheads="1"/>
          </p:cNvSpPr>
          <p:nvPr/>
        </p:nvSpPr>
        <p:spPr bwMode="auto">
          <a:xfrm>
            <a:off x="2195736" y="588890"/>
            <a:ext cx="518457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2400" dirty="0" smtClean="0">
                <a:solidFill>
                  <a:srgbClr val="0070C0"/>
                </a:solidFill>
              </a:rPr>
              <a:t>Lic. Alejandro Luna </a:t>
            </a:r>
            <a:r>
              <a:rPr lang="es-MX" sz="2400" dirty="0" err="1" smtClean="0">
                <a:solidFill>
                  <a:srgbClr val="0070C0"/>
                </a:solidFill>
              </a:rPr>
              <a:t>Vazquez</a:t>
            </a:r>
            <a:endParaRPr lang="es-MX" sz="2400" b="1" dirty="0">
              <a:solidFill>
                <a:srgbClr val="0070C0"/>
              </a:solidFill>
            </a:endParaRPr>
          </a:p>
        </p:txBody>
      </p:sp>
      <p:pic>
        <p:nvPicPr>
          <p:cNvPr id="13" name="Picture 2" descr="C:\Users\iepc\Documents\Downloads\WhatsApp Image 2024-04-23 at 11.18.18 AM.jpe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94" t="12088" r="30772" b="52554"/>
          <a:stretch/>
        </p:blipFill>
        <p:spPr bwMode="auto">
          <a:xfrm>
            <a:off x="7312860" y="504646"/>
            <a:ext cx="1179429" cy="1310330"/>
          </a:xfrm>
          <a:prstGeom prst="rect">
            <a:avLst/>
          </a:prstGeom>
          <a:noFill/>
          <a:ln w="28575">
            <a:solidFill>
              <a:srgbClr val="0070C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4868</TotalTime>
  <Words>186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iepc</cp:lastModifiedBy>
  <cp:revision>376</cp:revision>
  <cp:lastPrinted>2011-05-17T16:56:53Z</cp:lastPrinted>
  <dcterms:created xsi:type="dcterms:W3CDTF">2010-10-27T17:35:15Z</dcterms:created>
  <dcterms:modified xsi:type="dcterms:W3CDTF">2024-04-23T20:07:41Z</dcterms:modified>
</cp:coreProperties>
</file>