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A562301-7554-4C3D-8285-DAAB07D02CB8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.guerrero.gob.mx/uploads/2006/02/LTSPEG2481.pdf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51520" y="1484784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56425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23529" y="1911603"/>
            <a:ext cx="8606160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Fomentar entre los Gobiernos Municipales la cultura  de una planeación democrática  a través del Plan Municipal de Desarrollo, que redunden en el desarrollo integral del Municipio;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 Promover con los Ayuntamientos el establecimiento y operación de los Comités de Planeación de Desarrollo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Proyectar, diseñar, promover y articular, en el contexto del desarrollo urbano estatal, regional y municipal, una política estatal de suelo y reservas territoriales en coordinación con otras dependencias y en colaboración con los Ayuntamientos;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Colaborar con Gobiernos Municipales en la orientación de la distribución territorial de la comunidad en los centros de población;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Fomentar la cooperación y la asociación de los Gobiernos Municipales para la prestación eficaz y oportuna de los </a:t>
            </a:r>
            <a:r>
              <a:rPr lang="es-ES_tradnl" sz="1100" dirty="0" smtClean="0">
                <a:solidFill>
                  <a:srgbClr val="000000"/>
                </a:solidFill>
              </a:rPr>
              <a:t>servicios </a:t>
            </a:r>
            <a:r>
              <a:rPr lang="es-ES_tradnl" sz="1100" dirty="0">
                <a:solidFill>
                  <a:srgbClr val="000000"/>
                </a:solidFill>
              </a:rPr>
              <a:t>públicos;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Promover la participación de las comunidades y organizaciones sociales para que colaboren responsablemente en la planeación y gestión del desarrollo urbano;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323562" y="379413"/>
            <a:ext cx="484072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Arq. Julio César Astudillo Carbajal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75856" y="764704"/>
            <a:ext cx="292616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Jefe de Departamento </a:t>
            </a:r>
            <a:r>
              <a:rPr lang="es-MX" dirty="0" smtClean="0">
                <a:solidFill>
                  <a:srgbClr val="000000"/>
                </a:solidFill>
              </a:rPr>
              <a:t>de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 smtClean="0">
                <a:solidFill>
                  <a:srgbClr val="000000"/>
                </a:solidFill>
              </a:rPr>
              <a:t> </a:t>
            </a:r>
            <a:r>
              <a:rPr lang="es-MX" dirty="0">
                <a:solidFill>
                  <a:srgbClr val="000000"/>
                </a:solidFill>
              </a:rPr>
              <a:t>Asistencia a la Planeación</a:t>
            </a:r>
          </a:p>
        </p:txBody>
      </p:sp>
      <p:pic>
        <p:nvPicPr>
          <p:cNvPr id="8201" name="9 Imagen" descr="Foto Astudi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9800" y="134938"/>
            <a:ext cx="1209675" cy="14446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5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231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2022-05-19T18:27:38Z</dcterms:modified>
</cp:coreProperties>
</file>