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86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88E42D-97F8-40E3-8410-6811D51033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15900" y="1628800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50825" y="4077072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10388" y="6337895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448539" y="621010"/>
            <a:ext cx="446498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Asistencia 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Problemática en Consumo Eléctrico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0825" y="1938111"/>
            <a:ext cx="8678863" cy="1787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Generar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proyectos dirigidos a la ciudadanía de los municipios del Estado que promuevan la reducción del gasto en sus hogares.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Asesorar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en la promoción de programas de ahorro de energía y eficientar su uso a los gobiernos municipales y la ciudadanía.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Apoyar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en la revisión de los adeudos de los usuarios domésticos.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Promover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 mejora del servicio y atención.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Instrumental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acciones para analizar los beneficios de los programas federales y de otros tipos, orientados al apoyo de la economía de los ciudadanos.</a:t>
            </a: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250825" y="4386209"/>
            <a:ext cx="862568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2483768" y="300858"/>
            <a:ext cx="4308529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C. Carolina </a:t>
            </a:r>
            <a:r>
              <a:rPr lang="es-MX" sz="2400" dirty="0" err="1" smtClean="0">
                <a:solidFill>
                  <a:srgbClr val="0070C0"/>
                </a:solidFill>
              </a:rPr>
              <a:t>Alvarez</a:t>
            </a:r>
            <a:r>
              <a:rPr lang="es-MX" sz="2400" dirty="0" smtClean="0">
                <a:solidFill>
                  <a:srgbClr val="0070C0"/>
                </a:solidFill>
              </a:rPr>
              <a:t> </a:t>
            </a:r>
            <a:r>
              <a:rPr lang="es-MX" sz="2400" dirty="0" err="1" smtClean="0">
                <a:solidFill>
                  <a:srgbClr val="0070C0"/>
                </a:solidFill>
              </a:rPr>
              <a:t>Castañon</a:t>
            </a:r>
            <a:r>
              <a:rPr lang="es-MX" sz="2400" dirty="0" smtClean="0">
                <a:solidFill>
                  <a:srgbClr val="0070C0"/>
                </a:solidFill>
              </a:rPr>
              <a:t> 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9" name="Picture 2" descr="C:\Users\iepc\Documents\Downloads\WhatsApp Image 2024-04-23 at 7.16.43 PM.jpe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2" t="8000" r="17715" b="23754"/>
          <a:stretch/>
        </p:blipFill>
        <p:spPr bwMode="auto">
          <a:xfrm>
            <a:off x="7524328" y="342210"/>
            <a:ext cx="895130" cy="1206111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613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4871</TotalTime>
  <Words>155</Words>
  <Application>Microsoft Office PowerPoint</Application>
  <PresentationFormat>Presentación en pantalla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377</cp:revision>
  <cp:lastPrinted>2011-05-17T16:56:53Z</cp:lastPrinted>
  <dcterms:created xsi:type="dcterms:W3CDTF">2010-10-27T17:35:15Z</dcterms:created>
  <dcterms:modified xsi:type="dcterms:W3CDTF">2024-04-24T14:52:22Z</dcterms:modified>
</cp:coreProperties>
</file>