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BC9D0FB-0332-4299-9BC6-B6C7EBBB11E4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01625" y="1597154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865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1625" y="2027016"/>
            <a:ext cx="8567682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Proponer </a:t>
            </a:r>
            <a:r>
              <a:rPr lang="es-ES_tradnl" sz="1100" dirty="0" smtClean="0">
                <a:solidFill>
                  <a:srgbClr val="000000"/>
                </a:solidFill>
              </a:rPr>
              <a:t>al </a:t>
            </a:r>
            <a:r>
              <a:rPr lang="es-ES_tradnl" sz="1100" dirty="0">
                <a:solidFill>
                  <a:srgbClr val="000000"/>
                </a:solidFill>
              </a:rPr>
              <a:t>Coordinador General </a:t>
            </a:r>
            <a:r>
              <a:rPr lang="es-ES_tradnl" sz="1100" dirty="0" smtClean="0">
                <a:solidFill>
                  <a:srgbClr val="000000"/>
                </a:solidFill>
              </a:rPr>
              <a:t>los </a:t>
            </a:r>
            <a:r>
              <a:rPr lang="es-ES_tradnl" sz="1100" dirty="0">
                <a:solidFill>
                  <a:srgbClr val="000000"/>
                </a:solidFill>
              </a:rPr>
              <a:t>trabajos de asistencia en la elaboración de proyectos de inversión pública y privada, orientados al desarrollo integral de los municipios;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Formular estudios y diagnósticos que permitan conocer la situación social, económica y financiera de los municipios de la Entidad;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Proporcionar asistencia a los Ayuntamientos con técnicas y metodologías adecuadas en la elaboración de sus planes y programas de desarrollo, de inversión de obras y de servicios públicos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Asesorar a los Ayuntamientos, a petición expresa, en materia de desarrollo urbano regional y municipal, así como en la creación de una política de suelo y reservas territoriales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</a:rPr>
              <a:t>artículo 10 </a:t>
            </a:r>
            <a:r>
              <a:rPr lang="es-MX" sz="1100" dirty="0">
                <a:solidFill>
                  <a:srgbClr val="000000"/>
                </a:solidFill>
              </a:rPr>
              <a:t>del </a:t>
            </a:r>
            <a:r>
              <a:rPr lang="es-MX" sz="1100" dirty="0" smtClean="0">
                <a:solidFill>
                  <a:srgbClr val="000000"/>
                </a:solidFill>
              </a:rPr>
              <a:t>Reglamento </a:t>
            </a: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nterno</a:t>
            </a:r>
            <a:r>
              <a:rPr lang="es-MX" sz="11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0693" y="763489"/>
            <a:ext cx="447780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Asistencia a la </a:t>
            </a:r>
            <a:endParaRPr lang="es-MX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 y al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Comunitario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2339752" y="404664"/>
            <a:ext cx="492344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C. Jesús Ramón Sánchez Castillo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5" name="Picture 2" descr="C:\Users\iepc\Documents\Downloads\WhatsApp Image 2024-04-17 at 11.33.10 AM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5" t="20119" r="8407" b="20562"/>
          <a:stretch/>
        </p:blipFill>
        <p:spPr bwMode="auto">
          <a:xfrm>
            <a:off x="7452320" y="435429"/>
            <a:ext cx="1120237" cy="11617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194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2024-04-23T20:11:05Z</dcterms:modified>
</cp:coreProperties>
</file>