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286" y="-4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6BC9D0FB-0332-4299-9BC6-B6C7EBBB11E4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://i.guerrero.gob.mx/uploads/2006/02/LTSPEG248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301625" y="1597154"/>
            <a:ext cx="14874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7172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986588" y="6337895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301625" y="2027016"/>
            <a:ext cx="8567682" cy="16180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Proponer </a:t>
            </a:r>
            <a:r>
              <a:rPr lang="es-ES_tradnl" sz="1100" dirty="0" smtClean="0">
                <a:solidFill>
                  <a:srgbClr val="000000"/>
                </a:solidFill>
              </a:rPr>
              <a:t>al </a:t>
            </a:r>
            <a:r>
              <a:rPr lang="es-ES_tradnl" sz="1100" dirty="0">
                <a:solidFill>
                  <a:srgbClr val="000000"/>
                </a:solidFill>
              </a:rPr>
              <a:t>Coordinador General </a:t>
            </a:r>
            <a:r>
              <a:rPr lang="es-ES_tradnl" sz="1100" dirty="0" smtClean="0">
                <a:solidFill>
                  <a:srgbClr val="000000"/>
                </a:solidFill>
              </a:rPr>
              <a:t>los </a:t>
            </a:r>
            <a:r>
              <a:rPr lang="es-ES_tradnl" sz="1100" dirty="0">
                <a:solidFill>
                  <a:srgbClr val="000000"/>
                </a:solidFill>
              </a:rPr>
              <a:t>trabajos de asistencia en la elaboración de proyectos de inversión pública y privada, orientados al desarrollo integral de los municipios;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Formular estudios y diagnósticos que permitan conocer la situación social, económica y financiera de los municipios de la Entidad; 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Proporcionar asistencia a los Ayuntamientos con técnicas y metodologías adecuadas en la elaboración de sus planes y programas de desarrollo, de inversión de obras y de servicios públicos municipales;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Asesorar a los Ayuntamientos, a petición expresa, en materia de desarrollo urbano regional y municipal, así como en la creación de una política de suelo y reservas territoriales municipales;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actividades que prescribe el  </a:t>
            </a:r>
            <a:r>
              <a:rPr lang="es-MX" sz="1100" dirty="0" smtClean="0">
                <a:solidFill>
                  <a:srgbClr val="000000"/>
                </a:solidFill>
              </a:rPr>
              <a:t>artículo 10 </a:t>
            </a:r>
            <a:r>
              <a:rPr lang="es-MX" sz="1100" dirty="0">
                <a:solidFill>
                  <a:srgbClr val="000000"/>
                </a:solidFill>
              </a:rPr>
              <a:t>del </a:t>
            </a:r>
            <a:r>
              <a:rPr lang="es-MX" sz="1100" dirty="0" smtClean="0">
                <a:solidFill>
                  <a:srgbClr val="000000"/>
                </a:solidFill>
              </a:rPr>
              <a:t>Reglamento </a:t>
            </a: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nterno</a:t>
            </a:r>
            <a:r>
              <a:rPr lang="es-MX" sz="1100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660693" y="763489"/>
            <a:ext cx="4477807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 General de Asistencia a la </a:t>
            </a:r>
            <a:endParaRPr lang="es-MX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Planeación y al </a:t>
            </a: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Comunitario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87338" y="4352758"/>
            <a:ext cx="857091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248</a:t>
            </a:r>
            <a:r>
              <a:rPr lang="es-MX" sz="1100" b="1" dirty="0">
                <a:solidFill>
                  <a:schemeClr val="tx1"/>
                </a:solidFill>
                <a:hlinkClick r:id="rId4"/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51520" y="3933056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10" name="Text Box 1"/>
          <p:cNvSpPr txBox="1">
            <a:spLocks noChangeArrowheads="1"/>
          </p:cNvSpPr>
          <p:nvPr/>
        </p:nvSpPr>
        <p:spPr bwMode="auto">
          <a:xfrm>
            <a:off x="2339752" y="404664"/>
            <a:ext cx="492344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 smtClean="0">
                <a:solidFill>
                  <a:srgbClr val="0070C0"/>
                </a:solidFill>
              </a:rPr>
              <a:t>C. Jesús Ramón Sánchez Castillo </a:t>
            </a:r>
            <a:endParaRPr lang="es-MX" sz="2400" b="1" dirty="0">
              <a:solidFill>
                <a:srgbClr val="0070C0"/>
              </a:solidFill>
            </a:endParaRPr>
          </a:p>
        </p:txBody>
      </p:sp>
      <p:pic>
        <p:nvPicPr>
          <p:cNvPr id="15" name="Picture 2" descr="C:\Users\iepc\Documents\Downloads\WhatsApp Image 2024-04-17 at 11.33.10 AM.jpe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25" t="20119" r="8407" b="20562"/>
          <a:stretch/>
        </p:blipFill>
        <p:spPr bwMode="auto">
          <a:xfrm>
            <a:off x="7452320" y="435429"/>
            <a:ext cx="1120237" cy="1161725"/>
          </a:xfrm>
          <a:prstGeom prst="rect">
            <a:avLst/>
          </a:prstGeom>
          <a:noFill/>
          <a:ln w="1905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4871</TotalTime>
  <Words>194</Words>
  <Application>Microsoft Office PowerPoint</Application>
  <PresentationFormat>Presentación en pantalla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iepc</cp:lastModifiedBy>
  <cp:revision>376</cp:revision>
  <cp:lastPrinted>2011-05-17T16:56:53Z</cp:lastPrinted>
  <dcterms:created xsi:type="dcterms:W3CDTF">2010-10-27T17:35:15Z</dcterms:created>
  <dcterms:modified xsi:type="dcterms:W3CDTF">2024-04-23T20:11:05Z</dcterms:modified>
</cp:coreProperties>
</file>