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172" d="100"/>
          <a:sy n="172" d="100"/>
        </p:scale>
        <p:origin x="30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306503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1520" y="4063827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637939"/>
            <a:ext cx="8535293" cy="2464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Proyectar</a:t>
            </a:r>
            <a:r>
              <a:rPr lang="es-MX" sz="1100" dirty="0">
                <a:solidFill>
                  <a:srgbClr val="000000"/>
                </a:solidFill>
              </a:rPr>
              <a:t>, diseñar, promover y articular, en el contexto del desarrollo municipal, programas de capacitación para los H. Ayuntamientos de la entidad.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Formular </a:t>
            </a:r>
            <a:r>
              <a:rPr lang="es-MX" sz="1100" dirty="0">
                <a:solidFill>
                  <a:srgbClr val="000000"/>
                </a:solidFill>
              </a:rPr>
              <a:t>estudios y diagnósticos que permitan conocer la situación social, económica y financiera de los municipios de la entidad.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Ayuntamientos, a petición expresa, en materia de desarrollo institucional.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Coordinar </a:t>
            </a:r>
            <a:r>
              <a:rPr lang="es-MX" sz="1100" dirty="0">
                <a:solidFill>
                  <a:srgbClr val="000000"/>
                </a:solidFill>
              </a:rPr>
              <a:t>los trabajos internos del Instituto con las diferentes áreas.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Proponer </a:t>
            </a:r>
            <a:r>
              <a:rPr lang="es-MX" sz="1100" dirty="0">
                <a:solidFill>
                  <a:srgbClr val="000000"/>
                </a:solidFill>
              </a:rPr>
              <a:t>al Director del Instituto, programas de capacitación.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Compilar </a:t>
            </a:r>
            <a:r>
              <a:rPr lang="es-MX" sz="1100" dirty="0">
                <a:solidFill>
                  <a:srgbClr val="000000"/>
                </a:solidFill>
              </a:rPr>
              <a:t>y mantener actualizada la información respecto los trabajos del Instituto de Capacitación y Desarrollo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Elaborar </a:t>
            </a:r>
            <a:r>
              <a:rPr lang="es-MX" sz="1100" dirty="0">
                <a:solidFill>
                  <a:srgbClr val="000000"/>
                </a:solidFill>
              </a:rPr>
              <a:t>manuales de apoyo para los Ayuntamientos del Estado a fin de procurar las buenas prácticas de un buen gobierno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972070" y="763489"/>
            <a:ext cx="395202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Capacitación 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Desarrollo Municipal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424766"/>
            <a:ext cx="8535293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3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pic>
        <p:nvPicPr>
          <p:cNvPr id="10" name="Picture 2" descr="C:\Users\iepc\Documents\Downloads\WhatsApp Image 2024-04-16 at 12.34.57 PM.jpe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8" r="4794"/>
          <a:stretch/>
        </p:blipFill>
        <p:spPr bwMode="auto">
          <a:xfrm>
            <a:off x="7680960" y="323105"/>
            <a:ext cx="986444" cy="1088896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555776" y="379413"/>
            <a:ext cx="497634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Jesús Gabriel Moreno Salgado</a:t>
            </a:r>
            <a:endParaRPr lang="es-MX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44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4881</TotalTime>
  <Words>185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378</cp:revision>
  <cp:lastPrinted>2011-05-17T16:56:53Z</cp:lastPrinted>
  <dcterms:created xsi:type="dcterms:W3CDTF">2010-10-27T17:35:15Z</dcterms:created>
  <dcterms:modified xsi:type="dcterms:W3CDTF">2024-04-23T20:14:39Z</dcterms:modified>
</cp:coreProperties>
</file>