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3F8726A-8263-4FBB-8C3C-FACF3A51DD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87338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024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2071688" y="2000250"/>
            <a:ext cx="3714750" cy="369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7338" y="1680956"/>
            <a:ext cx="8528050" cy="224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Representar legalmente a la Coordinación General de Fortalecimiento Municipal, mediante el poder que le otorgue el Coordinador General;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Conocer las quejas y denuncias formuladas en contra de servidores públicos de la Coordinación General de Fortalecimiento Municipal, y proponer la aplicación de las sanciones disciplinarias a que se hagan acreedores, cuando incurran en responsabilidad administrativa;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asesoría, capacitación, asistencia y apoyos en materia jurídica, administrativa, y hacendaria los gobiernos municipales y coordinar los que presten las distintas dependencias y entidades estatales, en estos rubros, cuando le sea solicitado;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Coadyuvar con las administraciones municipales en la elaboración de su proyecto de Ley de Ingresos y demás documentos e instrumentos de carácter jurídico-administrativo;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acciones, trabajos y promociones encaminadas a la aplicación plena del marco jurídico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ES_tradnl" sz="8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actividades que prescribe el 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artículo 11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del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Reglamento Interior. 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166895" y="836712"/>
            <a:ext cx="359294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 de Desarrollo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Jurídico y Gubernamental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pic>
        <p:nvPicPr>
          <p:cNvPr id="9" name="Picture 2" descr="C:\Users\iepc\Documents\Downloads\57299491_368281017123086_8360810293055455232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789" y="379413"/>
            <a:ext cx="961355" cy="961355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5134</TotalTime>
  <Words>211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377</cp:revision>
  <cp:lastPrinted>2011-05-17T16:56:53Z</cp:lastPrinted>
  <dcterms:created xsi:type="dcterms:W3CDTF">2010-10-27T17:35:15Z</dcterms:created>
  <dcterms:modified xsi:type="dcterms:W3CDTF">2024-04-24T20:17:26Z</dcterms:modified>
</cp:coreProperties>
</file>