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95521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39953" y="6309320"/>
            <a:ext cx="2052527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270583" y="779664"/>
            <a:ext cx="299445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 Ahorro de Energía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7339" y="2340309"/>
            <a:ext cx="857091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Proponer a la Coordinadora General programas y acciones de capacitación, asesoría y asistencia técnica a los gobiernos municipales en materia de energía;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programas y acciones encaminados al adecuado uso de la energía eléctrica, que se traduzcan en un mejor servicio y capacidad de ahorro de la misma;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y concientizar a los gobiernos municipales su participación en programas de ahorro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Realizar diagnósticos, programas e ingeniería  de detalles en materia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artículo 7 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516431" y="315818"/>
            <a:ext cx="4172915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Abelardo Luciano </a:t>
            </a:r>
            <a:r>
              <a:rPr lang="es-MX" sz="2400" dirty="0" err="1" smtClean="0">
                <a:solidFill>
                  <a:srgbClr val="0070C0"/>
                </a:solidFill>
              </a:rPr>
              <a:t>Andres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14" name="Picture 2" descr="C:\Users\iepc\Documents\Downloads\WhatsApp Image 2024-04-16 at 3.34.33 PM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7" t="9106" r="14548" b="40148"/>
          <a:stretch/>
        </p:blipFill>
        <p:spPr bwMode="auto">
          <a:xfrm>
            <a:off x="7164289" y="404663"/>
            <a:ext cx="1224136" cy="1348105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4869</TotalTime>
  <Words>160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2024-04-23T20:09:05Z</dcterms:modified>
</cp:coreProperties>
</file>