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89" d="100"/>
          <a:sy n="89" d="100"/>
        </p:scale>
        <p:origin x="-2286" y="-4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3288E42D-97F8-40E3-8410-6811D5103315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i.guerrero.gob.mx/uploads/2006/02/LTSPEG248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215900" y="1955215"/>
            <a:ext cx="14874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6149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839953" y="6309320"/>
            <a:ext cx="2052527" cy="2330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3270583" y="779664"/>
            <a:ext cx="2994451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 </a:t>
            </a:r>
            <a:r>
              <a:rPr lang="es-MX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</a:t>
            </a:r>
            <a:endParaRPr lang="es-MX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el Ahorro de Energía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87339" y="2340309"/>
            <a:ext cx="8570910" cy="1448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Proponer a la Coordinadora General programas y acciones de capacitación, asesoría y asistencia técnica a los gobiernos municipales en materia de energía;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Instrumentar programas y acciones encaminados al adecuado uso de la energía eléctrica, que se traduzcan en un mejor servicio y capacidad de ahorro de la misma;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Fomentar y concientizar a los gobiernos municipales su participación en programas de ahorro de energía eléctrica;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Realizar diagnósticos, programas e ingeniería  de detalles en materia de energía eléctrica;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Las demás actividades que prescribe el  artículo 7 del </a:t>
            </a: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Reglamento Interior.</a:t>
            </a: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87338" y="4352758"/>
            <a:ext cx="8570911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Estado </a:t>
            </a:r>
            <a:r>
              <a:rPr lang="es-MX" sz="1100" dirty="0" smtClean="0">
                <a:solidFill>
                  <a:schemeClr val="tx1"/>
                </a:solidFill>
              </a:rPr>
              <a:t>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248</a:t>
            </a:r>
            <a:r>
              <a:rPr lang="es-MX" sz="1100" b="1" dirty="0">
                <a:solidFill>
                  <a:schemeClr val="tx1"/>
                </a:solidFill>
                <a:hlinkClick r:id="rId4"/>
              </a:rPr>
              <a:t> 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51520" y="3933056"/>
            <a:ext cx="21685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2516431" y="315818"/>
            <a:ext cx="4172915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2400" dirty="0" smtClean="0">
                <a:solidFill>
                  <a:srgbClr val="0070C0"/>
                </a:solidFill>
              </a:rPr>
              <a:t>Lic. Abelardo Luciano </a:t>
            </a:r>
            <a:r>
              <a:rPr lang="es-MX" sz="2400" dirty="0" err="1" smtClean="0">
                <a:solidFill>
                  <a:srgbClr val="0070C0"/>
                </a:solidFill>
              </a:rPr>
              <a:t>Andres</a:t>
            </a:r>
            <a:endParaRPr lang="es-MX" sz="2400" b="1" dirty="0">
              <a:solidFill>
                <a:srgbClr val="0070C0"/>
              </a:solidFill>
            </a:endParaRPr>
          </a:p>
        </p:txBody>
      </p:sp>
      <p:pic>
        <p:nvPicPr>
          <p:cNvPr id="14" name="Picture 2" descr="C:\Users\iepc\Documents\Downloads\WhatsApp Image 2024-04-16 at 3.34.33 PM.jpe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17" t="9106" r="14548" b="40148"/>
          <a:stretch/>
        </p:blipFill>
        <p:spPr bwMode="auto">
          <a:xfrm>
            <a:off x="7164289" y="404663"/>
            <a:ext cx="1224136" cy="1348105"/>
          </a:xfrm>
          <a:prstGeom prst="rect">
            <a:avLst/>
          </a:prstGeom>
          <a:noFill/>
          <a:ln w="190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4869</TotalTime>
  <Words>160</Words>
  <Application>Microsoft Office PowerPoint</Application>
  <PresentationFormat>Presentación en pantalla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iepc</cp:lastModifiedBy>
  <cp:revision>376</cp:revision>
  <cp:lastPrinted>2011-05-17T16:56:53Z</cp:lastPrinted>
  <dcterms:created xsi:type="dcterms:W3CDTF">2010-10-27T17:35:15Z</dcterms:created>
  <dcterms:modified xsi:type="dcterms:W3CDTF">2024-04-23T20:09:05Z</dcterms:modified>
</cp:coreProperties>
</file>