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20">
          <p15:clr>
            <a:srgbClr val="A4A3A4"/>
          </p15:clr>
        </p15:guide>
        <p15:guide id="2" pos="22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2CAD421-2E45-4FD9-8328-CB3A499456A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Pulse para editar los formatos del texto del esquema</a:t>
            </a:r>
          </a:p>
          <a:p>
            <a:pPr lvl="1"/>
            <a:r>
              <a:rPr lang="en-GB"/>
              <a:t>Segundo nivel del esquema</a:t>
            </a:r>
          </a:p>
          <a:p>
            <a:pPr lvl="2"/>
            <a:r>
              <a:rPr lang="en-GB"/>
              <a:t>Tercer nivel del esquema</a:t>
            </a:r>
          </a:p>
          <a:p>
            <a:pPr lvl="3"/>
            <a:r>
              <a:rPr lang="en-GB"/>
              <a:t>Cuarto nivel del esquema</a:t>
            </a:r>
          </a:p>
          <a:p>
            <a:pPr lvl="4"/>
            <a:r>
              <a:rPr lang="en-GB"/>
              <a:t>Quinto nivel del esquema</a:t>
            </a:r>
          </a:p>
          <a:p>
            <a:pPr lvl="4"/>
            <a:r>
              <a:rPr lang="en-GB"/>
              <a:t>Sexto nivel del esquema</a:t>
            </a:r>
          </a:p>
          <a:p>
            <a:pPr lvl="4"/>
            <a:r>
              <a:rPr lang="en-GB"/>
              <a:t>Séptimo nivel del esquema</a:t>
            </a:r>
          </a:p>
          <a:p>
            <a:pPr lvl="4"/>
            <a:r>
              <a:rPr lang="en-GB"/>
              <a:t>Octavo nivel del esquema</a:t>
            </a:r>
          </a:p>
          <a:p>
            <a:pPr lvl="4"/>
            <a:r>
              <a:rPr lang="en-GB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87339" y="1628800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58013" y="632837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287339" y="2132649"/>
            <a:ext cx="8642350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entre los Gobiernos Municipales una cultura de participación comunitaria, aprovechando programas y proyectos específicos de otras dependencias del Gobierno Estatal y Federal, potencializando los recursos y capacidades de la población;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un desarrollo económico diversificado y sustentable de corto, mediano y largo plazo, distribuido equitativamente entre los sectores sociales y los municipios de la entidad;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Coadyuvar en el fomento del progreso y el crecimiento económico, que impulse la inversión de los Gobiernos Municipales, como columna vertebral y motor de la economía;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Motivar a los Gobiernos Municipales para que se conviertan en promotores de desarrollos productivos eficientes que impulsen el desarrollo sustentable de sus comunidades;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623788" y="764704"/>
            <a:ext cx="426403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>
                <a:solidFill>
                  <a:srgbClr val="000000"/>
                </a:solidFill>
              </a:rPr>
              <a:t>Jefe del </a:t>
            </a:r>
            <a:r>
              <a:rPr lang="es-MX" b="1" dirty="0">
                <a:solidFill>
                  <a:srgbClr val="000000"/>
                </a:solidFill>
              </a:rPr>
              <a:t>Departamento de Asistencia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</a:rPr>
              <a:t>al Desarrollo Comunitario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195620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I. 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63 de la Ley de Número 695 de Responsabilidades de los Servidores Públicos del Estado y Municipios de 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775918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4872</TotalTime>
  <Words>311</Words>
  <Application>Microsoft Office PowerPoint</Application>
  <PresentationFormat>Presentación en pantalla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MS Gothic</vt:lpstr>
      <vt:lpstr>Arial</vt:lpstr>
      <vt:lpstr>Arial Unicode MS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DELEGADO</cp:lastModifiedBy>
  <cp:revision>377</cp:revision>
  <cp:lastPrinted>2011-05-17T16:56:53Z</cp:lastPrinted>
  <dcterms:created xsi:type="dcterms:W3CDTF">2010-10-27T17:35:15Z</dcterms:created>
  <dcterms:modified xsi:type="dcterms:W3CDTF">2024-10-24T19:24:18Z</dcterms:modified>
</cp:coreProperties>
</file>