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20">
          <p15:clr>
            <a:srgbClr val="A4A3A4"/>
          </p15:clr>
        </p15:guide>
        <p15:guide id="2" pos="225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27A87DC-C5CF-4F28-8230-C67931650288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los formatos del texto del esquema</a:t>
            </a:r>
          </a:p>
          <a:p>
            <a:pPr lvl="1"/>
            <a:r>
              <a:rPr lang="en-GB"/>
              <a:t>Segundo nivel del esquema</a:t>
            </a:r>
          </a:p>
          <a:p>
            <a:pPr lvl="2"/>
            <a:r>
              <a:rPr lang="en-GB"/>
              <a:t>Tercer nivel del esquema</a:t>
            </a:r>
          </a:p>
          <a:p>
            <a:pPr lvl="3"/>
            <a:r>
              <a:rPr lang="en-GB"/>
              <a:t>Cuarto nivel del esquema</a:t>
            </a:r>
          </a:p>
          <a:p>
            <a:pPr lvl="4"/>
            <a:r>
              <a:rPr lang="en-GB"/>
              <a:t>Quinto nivel del esquema</a:t>
            </a:r>
          </a:p>
          <a:p>
            <a:pPr lvl="4"/>
            <a:r>
              <a:rPr lang="en-GB"/>
              <a:t>Sexto nivel del esquema</a:t>
            </a:r>
          </a:p>
          <a:p>
            <a:pPr lvl="4"/>
            <a:r>
              <a:rPr lang="en-GB"/>
              <a:t>Séptimo nivel del esquema</a:t>
            </a:r>
          </a:p>
          <a:p>
            <a:pPr lvl="4"/>
            <a:r>
              <a:rPr lang="en-GB"/>
              <a:t>Octavo nivel del esquema</a:t>
            </a:r>
          </a:p>
          <a:p>
            <a:pPr lvl="4"/>
            <a:r>
              <a:rPr lang="en-GB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251520" y="1530350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331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57305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287338" y="2001755"/>
            <a:ext cx="8428037" cy="1787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Realizar investigaciones y difundir los resultados de la planeación, desarrollo y evaluación de prácticas exitosas de todos los Gobiernos Municipales en el país y en el extranjero;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Promover la suscripción de acuerdos, convenios y contratos entre el Gobierno Municipal y los sectores público, social y privado para una mayor y mejor prestación de los servicios públicos y desarrollo de las funciones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Emitir opiniones y sugerencias cuando los Ayuntamientos así lo soliciten para la elaboración y suscripción de convenios, contratos y acuerdos;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Asesorar a los Ayuntamientos cuando así lo soliciten en los conflictos o litigios jurisdiccionales o administrativos;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Planear, ejecutar y promover acciones que fomenten y mejoren el desarrollo de la actividad gubernamental de los municipios, sustentado en los principios de legalidad, orden, honestidad, honradez, oportunidad y eficiencia;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911865" y="763489"/>
            <a:ext cx="414438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</a:rPr>
              <a:t>Subdirector de Asistencia,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</a:rPr>
              <a:t>Capacitación y Desarrollo Municipal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461375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I. 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II. 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III. 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63 de la Ley de Número 695 de Responsabilidades de los Servidores Públicos del Estado y Municipios de 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4876</TotalTime>
  <Words>339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MS Gothic</vt:lpstr>
      <vt:lpstr>Arial</vt:lpstr>
      <vt:lpstr>Arial Unicode MS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DELEGADO</cp:lastModifiedBy>
  <cp:revision>377</cp:revision>
  <cp:lastPrinted>2011-05-17T16:56:53Z</cp:lastPrinted>
  <dcterms:created xsi:type="dcterms:W3CDTF">2010-10-27T17:35:15Z</dcterms:created>
  <dcterms:modified xsi:type="dcterms:W3CDTF">2024-10-24T19:24:55Z</dcterms:modified>
</cp:coreProperties>
</file>